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ppt/tags/tag42.xml" ContentType="application/vnd.openxmlformats-officedocument.presentationml.tags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notesSlides/notesSlide42.xml" ContentType="application/vnd.openxmlformats-officedocument.presentationml.notesSlide+xml"/>
  <Override PartName="/ppt/tags/tag46.xml" ContentType="application/vnd.openxmlformats-officedocument.presentationml.tags+xml"/>
  <Override PartName="/ppt/notesSlides/notesSlide43.xml" ContentType="application/vnd.openxmlformats-officedocument.presentationml.notesSlide+xml"/>
  <Override PartName="/ppt/tags/tag47.xml" ContentType="application/vnd.openxmlformats-officedocument.presentationml.tags+xml"/>
  <Override PartName="/ppt/notesSlides/notesSlide44.xml" ContentType="application/vnd.openxmlformats-officedocument.presentationml.notesSlide+xml"/>
  <Override PartName="/ppt/tags/tag48.xml" ContentType="application/vnd.openxmlformats-officedocument.presentationml.tags+xml"/>
  <Override PartName="/ppt/notesSlides/notesSlide45.xml" ContentType="application/vnd.openxmlformats-officedocument.presentationml.notesSlide+xml"/>
  <Override PartName="/ppt/tags/tag49.xml" ContentType="application/vnd.openxmlformats-officedocument.presentationml.tags+xml"/>
  <Override PartName="/ppt/notesSlides/notesSlide46.xml" ContentType="application/vnd.openxmlformats-officedocument.presentationml.notesSlide+xml"/>
  <Override PartName="/ppt/tags/tag50.xml" ContentType="application/vnd.openxmlformats-officedocument.presentationml.tags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532" r:id="rId2"/>
    <p:sldId id="533" r:id="rId3"/>
    <p:sldId id="534" r:id="rId4"/>
    <p:sldId id="535" r:id="rId5"/>
    <p:sldId id="536" r:id="rId6"/>
    <p:sldId id="481" r:id="rId7"/>
    <p:sldId id="537" r:id="rId8"/>
    <p:sldId id="538" r:id="rId9"/>
    <p:sldId id="539" r:id="rId10"/>
    <p:sldId id="588" r:id="rId11"/>
    <p:sldId id="589" r:id="rId12"/>
    <p:sldId id="590" r:id="rId13"/>
    <p:sldId id="544" r:id="rId14"/>
    <p:sldId id="545" r:id="rId15"/>
    <p:sldId id="546" r:id="rId16"/>
    <p:sldId id="580" r:id="rId17"/>
    <p:sldId id="582" r:id="rId18"/>
    <p:sldId id="583" r:id="rId19"/>
    <p:sldId id="584" r:id="rId20"/>
    <p:sldId id="585" r:id="rId21"/>
    <p:sldId id="586" r:id="rId22"/>
    <p:sldId id="587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574" r:id="rId47"/>
    <p:sldId id="575" r:id="rId48"/>
    <p:sldId id="576" r:id="rId49"/>
    <p:sldId id="577" r:id="rId50"/>
  </p:sldIdLst>
  <p:sldSz cx="9144000" cy="6858000" type="screen4x3"/>
  <p:notesSz cx="6669088" cy="9928225"/>
  <p:custDataLst>
    <p:tags r:id="rId53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st Q" id="{12715893-A4A3-4ADF-9504-092D5B437560}">
          <p14:sldIdLst>
            <p14:sldId id="532"/>
          </p14:sldIdLst>
        </p14:section>
        <p14:section name="Q1" id="{2E1E6CC4-8824-48C2-A769-A3EE1905B55B}">
          <p14:sldIdLst>
            <p14:sldId id="533"/>
            <p14:sldId id="534"/>
            <p14:sldId id="535"/>
          </p14:sldIdLst>
        </p14:section>
        <p14:section name="question 2" id="{B53F3313-BC86-4390-9B56-2DCD85415641}">
          <p14:sldIdLst>
            <p14:sldId id="536"/>
            <p14:sldId id="481"/>
            <p14:sldId id="537"/>
            <p14:sldId id="538"/>
            <p14:sldId id="539"/>
          </p14:sldIdLst>
        </p14:section>
        <p14:section name="question 3" id="{04081930-8A00-4AD7-88FE-8530AEAC3FA0}">
          <p14:sldIdLst>
            <p14:sldId id="588"/>
            <p14:sldId id="589"/>
            <p14:sldId id="590"/>
          </p14:sldIdLst>
        </p14:section>
        <p14:section name="Q4" id="{69A1F443-EB37-49A6-89C6-69E41BC568F8}">
          <p14:sldIdLst>
            <p14:sldId id="544"/>
            <p14:sldId id="545"/>
            <p14:sldId id="546"/>
          </p14:sldIdLst>
        </p14:section>
        <p14:section name="question 5" id="{3B54B637-2BF1-4BFA-ADC3-A6A88AC8175F}">
          <p14:sldIdLst>
            <p14:sldId id="580"/>
            <p14:sldId id="582"/>
            <p14:sldId id="583"/>
            <p14:sldId id="584"/>
          </p14:sldIdLst>
        </p14:section>
        <p14:section name="Q6" id="{5F2FF521-A8F4-4C3D-9800-27EF24C4675E}">
          <p14:sldIdLst>
            <p14:sldId id="585"/>
            <p14:sldId id="586"/>
            <p14:sldId id="587"/>
          </p14:sldIdLst>
        </p14:section>
        <p14:section name="Q7" id="{0350E514-F478-4634-A9C8-0B8B2ADCD425}">
          <p14:sldIdLst>
            <p14:sldId id="551"/>
            <p14:sldId id="552"/>
            <p14:sldId id="553"/>
          </p14:sldIdLst>
        </p14:section>
        <p14:section name="Q8" id="{547C255F-CD2F-4F28-99E9-B23F4B8AEB7E}">
          <p14:sldIdLst>
            <p14:sldId id="554"/>
            <p14:sldId id="555"/>
            <p14:sldId id="556"/>
          </p14:sldIdLst>
        </p14:section>
        <p14:section name="Q9" id="{302DD901-FEB1-4993-BB53-C2B3B3408B55}">
          <p14:sldIdLst>
            <p14:sldId id="557"/>
            <p14:sldId id="558"/>
            <p14:sldId id="559"/>
          </p14:sldIdLst>
        </p14:section>
        <p14:section name="Q10" id="{5C9FFBC9-0C08-43E8-8D66-F5B037F40FBC}">
          <p14:sldIdLst>
            <p14:sldId id="560"/>
            <p14:sldId id="561"/>
            <p14:sldId id="562"/>
          </p14:sldIdLst>
        </p14:section>
        <p14:section name="Q11" id="{9FAEBB32-726D-496B-B7BD-B241CE12FF88}">
          <p14:sldIdLst>
            <p14:sldId id="563"/>
            <p14:sldId id="564"/>
            <p14:sldId id="565"/>
          </p14:sldIdLst>
        </p14:section>
        <p14:section name="Q12" id="{21E16E60-8247-420C-942A-B0182720CCF4}">
          <p14:sldIdLst>
            <p14:sldId id="566"/>
            <p14:sldId id="567"/>
            <p14:sldId id="568"/>
          </p14:sldIdLst>
        </p14:section>
        <p14:section name="Q13" id="{DD7F9DE2-1ECA-4FA1-96BE-4465579B57BC}">
          <p14:sldIdLst>
            <p14:sldId id="569"/>
            <p14:sldId id="570"/>
            <p14:sldId id="571"/>
          </p14:sldIdLst>
        </p14:section>
        <p14:section name="Q14" id="{57D9DEAC-6DE1-4EBA-B064-753B454266BB}">
          <p14:sldIdLst>
            <p14:sldId id="572"/>
            <p14:sldId id="573"/>
            <p14:sldId id="574"/>
          </p14:sldIdLst>
        </p14:section>
        <p14:section name="Q15" id="{B4F30752-5C25-4CB4-B4A6-0D326F1D12DD}">
          <p14:sldIdLst>
            <p14:sldId id="575"/>
            <p14:sldId id="576"/>
            <p14:sldId id="5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1FF96-4C41-4F37-ACB3-E926654B69C4}" v="147" dt="2023-02-14T16:15:54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8" autoAdjust="0"/>
    <p:restoredTop sz="92282" autoAdjust="0"/>
  </p:normalViewPr>
  <p:slideViewPr>
    <p:cSldViewPr>
      <p:cViewPr varScale="1">
        <p:scale>
          <a:sx n="61" d="100"/>
          <a:sy n="61" d="100"/>
        </p:scale>
        <p:origin x="143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1416" y="504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Smekens" userId="7c71761e-b165-42e6-82e1-b4146a2e8c36" providerId="ADAL" clId="{A731FF96-4C41-4F37-ACB3-E926654B69C4}"/>
    <pc:docChg chg="custSel modSld">
      <pc:chgData name="Tom Smekens" userId="7c71761e-b165-42e6-82e1-b4146a2e8c36" providerId="ADAL" clId="{A731FF96-4C41-4F37-ACB3-E926654B69C4}" dt="2023-02-14T16:15:54.416" v="244"/>
      <pc:docMkLst>
        <pc:docMk/>
      </pc:docMkLst>
      <pc:sldChg chg="addSp delSp modSp mod">
        <pc:chgData name="Tom Smekens" userId="7c71761e-b165-42e6-82e1-b4146a2e8c36" providerId="ADAL" clId="{A731FF96-4C41-4F37-ACB3-E926654B69C4}" dt="2023-02-14T16:15:42.937" v="14"/>
        <pc:sldMkLst>
          <pc:docMk/>
          <pc:sldMk cId="1406811244" sldId="532"/>
        </pc:sldMkLst>
        <pc:picChg chg="add del mod replST">
          <ac:chgData name="Tom Smekens" userId="7c71761e-b165-42e6-82e1-b4146a2e8c36" providerId="ADAL" clId="{A731FF96-4C41-4F37-ACB3-E926654B69C4}" dt="2023-02-14T16:15:42.899" v="11"/>
          <ac:picMkLst>
            <pc:docMk/>
            <pc:sldMk cId="1406811244" sldId="532"/>
            <ac:picMk id="3" creationId="{3A32549A-796C-B5C3-EAFE-B2888552328E}"/>
          </ac:picMkLst>
        </pc:picChg>
        <pc:picChg chg="del">
          <ac:chgData name="Tom Smekens" userId="7c71761e-b165-42e6-82e1-b4146a2e8c36" providerId="ADAL" clId="{A731FF96-4C41-4F37-ACB3-E926654B69C4}" dt="2023-02-14T16:15:26.845" v="6"/>
          <ac:picMkLst>
            <pc:docMk/>
            <pc:sldMk cId="1406811244" sldId="532"/>
            <ac:picMk id="4" creationId="{022036E6-5322-4420-A173-0BF8904CDDED}"/>
          </ac:picMkLst>
        </pc:picChg>
        <pc:picChg chg="add mod replST">
          <ac:chgData name="Tom Smekens" userId="7c71761e-b165-42e6-82e1-b4146a2e8c36" providerId="ADAL" clId="{A731FF96-4C41-4F37-ACB3-E926654B69C4}" dt="2023-02-14T16:15:42.937" v="14"/>
          <ac:picMkLst>
            <pc:docMk/>
            <pc:sldMk cId="1406811244" sldId="532"/>
            <ac:picMk id="6" creationId="{8B57166E-8542-5B61-C761-CE2553FDE60D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2.976" v="19"/>
        <pc:sldMkLst>
          <pc:docMk/>
          <pc:sldMk cId="878507936" sldId="533"/>
        </pc:sldMkLst>
        <pc:picChg chg="add mod replST">
          <ac:chgData name="Tom Smekens" userId="7c71761e-b165-42e6-82e1-b4146a2e8c36" providerId="ADAL" clId="{A731FF96-4C41-4F37-ACB3-E926654B69C4}" dt="2023-02-14T16:15:42.976" v="19"/>
          <ac:picMkLst>
            <pc:docMk/>
            <pc:sldMk cId="878507936" sldId="533"/>
            <ac:picMk id="3" creationId="{55527A73-9941-EFBA-9358-621ACA473231}"/>
          </ac:picMkLst>
        </pc:picChg>
        <pc:picChg chg="del">
          <ac:chgData name="Tom Smekens" userId="7c71761e-b165-42e6-82e1-b4146a2e8c36" providerId="ADAL" clId="{A731FF96-4C41-4F37-ACB3-E926654B69C4}" dt="2023-02-14T16:15:42.965" v="16"/>
          <ac:picMkLst>
            <pc:docMk/>
            <pc:sldMk cId="878507936" sldId="533"/>
            <ac:picMk id="4" creationId="{3E626F9F-4D45-4910-BEEC-9F836A692FFA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012" v="24"/>
        <pc:sldMkLst>
          <pc:docMk/>
          <pc:sldMk cId="1204665502" sldId="534"/>
        </pc:sldMkLst>
        <pc:picChg chg="add mod replST">
          <ac:chgData name="Tom Smekens" userId="7c71761e-b165-42e6-82e1-b4146a2e8c36" providerId="ADAL" clId="{A731FF96-4C41-4F37-ACB3-E926654B69C4}" dt="2023-02-14T16:15:43.012" v="24"/>
          <ac:picMkLst>
            <pc:docMk/>
            <pc:sldMk cId="1204665502" sldId="534"/>
            <ac:picMk id="3" creationId="{B7EF1D21-3666-2E9B-8370-4A5A229B1C1F}"/>
          </ac:picMkLst>
        </pc:picChg>
        <pc:picChg chg="del">
          <ac:chgData name="Tom Smekens" userId="7c71761e-b165-42e6-82e1-b4146a2e8c36" providerId="ADAL" clId="{A731FF96-4C41-4F37-ACB3-E926654B69C4}" dt="2023-02-14T16:15:43.002" v="21"/>
          <ac:picMkLst>
            <pc:docMk/>
            <pc:sldMk cId="1204665502" sldId="534"/>
            <ac:picMk id="4" creationId="{513BD322-5751-4E3F-8296-2DC6A1AAF5EA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059" v="29"/>
        <pc:sldMkLst>
          <pc:docMk/>
          <pc:sldMk cId="2581137766" sldId="535"/>
        </pc:sldMkLst>
        <pc:picChg chg="add mod replST">
          <ac:chgData name="Tom Smekens" userId="7c71761e-b165-42e6-82e1-b4146a2e8c36" providerId="ADAL" clId="{A731FF96-4C41-4F37-ACB3-E926654B69C4}" dt="2023-02-14T16:15:43.059" v="29"/>
          <ac:picMkLst>
            <pc:docMk/>
            <pc:sldMk cId="2581137766" sldId="535"/>
            <ac:picMk id="3" creationId="{A882BBE3-D9A7-29C1-AF85-4F5BEF28F8AC}"/>
          </ac:picMkLst>
        </pc:picChg>
        <pc:picChg chg="del">
          <ac:chgData name="Tom Smekens" userId="7c71761e-b165-42e6-82e1-b4146a2e8c36" providerId="ADAL" clId="{A731FF96-4C41-4F37-ACB3-E926654B69C4}" dt="2023-02-14T16:15:43.043" v="26"/>
          <ac:picMkLst>
            <pc:docMk/>
            <pc:sldMk cId="2581137766" sldId="535"/>
            <ac:picMk id="4" creationId="{BC0E21C8-FECA-4C7A-87DA-C27612A607C1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099" v="34"/>
        <pc:sldMkLst>
          <pc:docMk/>
          <pc:sldMk cId="2417063981" sldId="536"/>
        </pc:sldMkLst>
        <pc:picChg chg="add del mod replST">
          <ac:chgData name="Tom Smekens" userId="7c71761e-b165-42e6-82e1-b4146a2e8c36" providerId="ADAL" clId="{A731FF96-4C41-4F37-ACB3-E926654B69C4}" dt="2023-02-14T16:15:43.088" v="31"/>
          <ac:picMkLst>
            <pc:docMk/>
            <pc:sldMk cId="2417063981" sldId="536"/>
            <ac:picMk id="3" creationId="{67A6EFD4-AE64-EE93-F5A4-97ACFCA0D710}"/>
          </ac:picMkLst>
        </pc:picChg>
        <pc:picChg chg="add mod replST">
          <ac:chgData name="Tom Smekens" userId="7c71761e-b165-42e6-82e1-b4146a2e8c36" providerId="ADAL" clId="{A731FF96-4C41-4F37-ACB3-E926654B69C4}" dt="2023-02-14T16:15:43.099" v="34"/>
          <ac:picMkLst>
            <pc:docMk/>
            <pc:sldMk cId="2417063981" sldId="536"/>
            <ac:picMk id="5" creationId="{65B2567C-ABAF-CA0C-96E4-230403596544}"/>
          </ac:picMkLst>
        </pc:picChg>
        <pc:picChg chg="del">
          <ac:chgData name="Tom Smekens" userId="7c71761e-b165-42e6-82e1-b4146a2e8c36" providerId="ADAL" clId="{A731FF96-4C41-4F37-ACB3-E926654B69C4}" dt="2023-02-14T16:01:39.438" v="1"/>
          <ac:picMkLst>
            <pc:docMk/>
            <pc:sldMk cId="2417063981" sldId="536"/>
            <ac:picMk id="6" creationId="{50031C72-894A-4B1F-A757-5B8B618E181B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155" v="39"/>
        <pc:sldMkLst>
          <pc:docMk/>
          <pc:sldMk cId="1895816748" sldId="537"/>
        </pc:sldMkLst>
        <pc:picChg chg="add mod replST">
          <ac:chgData name="Tom Smekens" userId="7c71761e-b165-42e6-82e1-b4146a2e8c36" providerId="ADAL" clId="{A731FF96-4C41-4F37-ACB3-E926654B69C4}" dt="2023-02-14T16:15:43.155" v="39"/>
          <ac:picMkLst>
            <pc:docMk/>
            <pc:sldMk cId="1895816748" sldId="537"/>
            <ac:picMk id="3" creationId="{D298F039-9BDC-4425-0827-2DD9E2A4140E}"/>
          </ac:picMkLst>
        </pc:picChg>
        <pc:picChg chg="del">
          <ac:chgData name="Tom Smekens" userId="7c71761e-b165-42e6-82e1-b4146a2e8c36" providerId="ADAL" clId="{A731FF96-4C41-4F37-ACB3-E926654B69C4}" dt="2023-02-14T16:15:43.142" v="36"/>
          <ac:picMkLst>
            <pc:docMk/>
            <pc:sldMk cId="1895816748" sldId="537"/>
            <ac:picMk id="4" creationId="{035E439D-9E71-4712-98CC-64C172D388E7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208" v="44"/>
        <pc:sldMkLst>
          <pc:docMk/>
          <pc:sldMk cId="381930974" sldId="538"/>
        </pc:sldMkLst>
        <pc:picChg chg="add mod replST">
          <ac:chgData name="Tom Smekens" userId="7c71761e-b165-42e6-82e1-b4146a2e8c36" providerId="ADAL" clId="{A731FF96-4C41-4F37-ACB3-E926654B69C4}" dt="2023-02-14T16:15:43.208" v="44"/>
          <ac:picMkLst>
            <pc:docMk/>
            <pc:sldMk cId="381930974" sldId="538"/>
            <ac:picMk id="3" creationId="{AEDFD8D6-C83A-B3D7-9D79-D50AAA6F897F}"/>
          </ac:picMkLst>
        </pc:picChg>
        <pc:picChg chg="del">
          <ac:chgData name="Tom Smekens" userId="7c71761e-b165-42e6-82e1-b4146a2e8c36" providerId="ADAL" clId="{A731FF96-4C41-4F37-ACB3-E926654B69C4}" dt="2023-02-14T16:15:43.192" v="41"/>
          <ac:picMkLst>
            <pc:docMk/>
            <pc:sldMk cId="381930974" sldId="538"/>
            <ac:picMk id="4" creationId="{9086B68A-FF71-456E-A207-1C0AC15520D5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252" v="49"/>
        <pc:sldMkLst>
          <pc:docMk/>
          <pc:sldMk cId="3022631618" sldId="539"/>
        </pc:sldMkLst>
        <pc:picChg chg="add mod replST">
          <ac:chgData name="Tom Smekens" userId="7c71761e-b165-42e6-82e1-b4146a2e8c36" providerId="ADAL" clId="{A731FF96-4C41-4F37-ACB3-E926654B69C4}" dt="2023-02-14T16:15:43.252" v="49"/>
          <ac:picMkLst>
            <pc:docMk/>
            <pc:sldMk cId="3022631618" sldId="539"/>
            <ac:picMk id="3" creationId="{F502E65D-3789-3CE2-5DC9-371E8BC2F32F}"/>
          </ac:picMkLst>
        </pc:picChg>
        <pc:picChg chg="del">
          <ac:chgData name="Tom Smekens" userId="7c71761e-b165-42e6-82e1-b4146a2e8c36" providerId="ADAL" clId="{A731FF96-4C41-4F37-ACB3-E926654B69C4}" dt="2023-02-14T16:15:43.238" v="46"/>
          <ac:picMkLst>
            <pc:docMk/>
            <pc:sldMk cId="3022631618" sldId="539"/>
            <ac:picMk id="4" creationId="{4C5AF70C-3E4F-4DFE-9192-BAB11B9EE452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5.802" v="69"/>
        <pc:sldMkLst>
          <pc:docMk/>
          <pc:sldMk cId="2533009130" sldId="544"/>
        </pc:sldMkLst>
        <pc:picChg chg="add mod replST">
          <ac:chgData name="Tom Smekens" userId="7c71761e-b165-42e6-82e1-b4146a2e8c36" providerId="ADAL" clId="{A731FF96-4C41-4F37-ACB3-E926654B69C4}" dt="2023-02-14T16:15:45.802" v="69"/>
          <ac:picMkLst>
            <pc:docMk/>
            <pc:sldMk cId="2533009130" sldId="544"/>
            <ac:picMk id="3" creationId="{B6588E35-1ED5-B922-043A-3147783F0FA8}"/>
          </ac:picMkLst>
        </pc:picChg>
        <pc:picChg chg="del">
          <ac:chgData name="Tom Smekens" userId="7c71761e-b165-42e6-82e1-b4146a2e8c36" providerId="ADAL" clId="{A731FF96-4C41-4F37-ACB3-E926654B69C4}" dt="2023-02-14T16:15:45.787" v="66"/>
          <ac:picMkLst>
            <pc:docMk/>
            <pc:sldMk cId="2533009130" sldId="544"/>
            <ac:picMk id="4" creationId="{D8922C84-9434-4616-A5F4-89D86C13D548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5.844" v="74"/>
        <pc:sldMkLst>
          <pc:docMk/>
          <pc:sldMk cId="1854062382" sldId="545"/>
        </pc:sldMkLst>
        <pc:picChg chg="add mod replST">
          <ac:chgData name="Tom Smekens" userId="7c71761e-b165-42e6-82e1-b4146a2e8c36" providerId="ADAL" clId="{A731FF96-4C41-4F37-ACB3-E926654B69C4}" dt="2023-02-14T16:15:45.844" v="74"/>
          <ac:picMkLst>
            <pc:docMk/>
            <pc:sldMk cId="1854062382" sldId="545"/>
            <ac:picMk id="3" creationId="{440467C9-A849-A26C-4B95-43AF4A56D844}"/>
          </ac:picMkLst>
        </pc:picChg>
        <pc:picChg chg="del">
          <ac:chgData name="Tom Smekens" userId="7c71761e-b165-42e6-82e1-b4146a2e8c36" providerId="ADAL" clId="{A731FF96-4C41-4F37-ACB3-E926654B69C4}" dt="2023-02-14T16:15:45.829" v="71"/>
          <ac:picMkLst>
            <pc:docMk/>
            <pc:sldMk cId="1854062382" sldId="545"/>
            <ac:picMk id="4" creationId="{83B73740-A9F3-4AA6-8836-8A5D814E7E45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5.890" v="79"/>
        <pc:sldMkLst>
          <pc:docMk/>
          <pc:sldMk cId="357697897" sldId="546"/>
        </pc:sldMkLst>
        <pc:picChg chg="add mod replST">
          <ac:chgData name="Tom Smekens" userId="7c71761e-b165-42e6-82e1-b4146a2e8c36" providerId="ADAL" clId="{A731FF96-4C41-4F37-ACB3-E926654B69C4}" dt="2023-02-14T16:15:45.890" v="79"/>
          <ac:picMkLst>
            <pc:docMk/>
            <pc:sldMk cId="357697897" sldId="546"/>
            <ac:picMk id="3" creationId="{76A7E5A0-7CA7-8410-8D04-54E5B5907DA0}"/>
          </ac:picMkLst>
        </pc:picChg>
        <pc:picChg chg="del">
          <ac:chgData name="Tom Smekens" userId="7c71761e-b165-42e6-82e1-b4146a2e8c36" providerId="ADAL" clId="{A731FF96-4C41-4F37-ACB3-E926654B69C4}" dt="2023-02-14T16:15:45.874" v="76"/>
          <ac:picMkLst>
            <pc:docMk/>
            <pc:sldMk cId="357697897" sldId="546"/>
            <ac:picMk id="4" creationId="{36525234-44BA-4674-9598-D6C49980B8F4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8.758" v="114"/>
        <pc:sldMkLst>
          <pc:docMk/>
          <pc:sldMk cId="2297187783" sldId="551"/>
        </pc:sldMkLst>
        <pc:picChg chg="add mod replST">
          <ac:chgData name="Tom Smekens" userId="7c71761e-b165-42e6-82e1-b4146a2e8c36" providerId="ADAL" clId="{A731FF96-4C41-4F37-ACB3-E926654B69C4}" dt="2023-02-14T16:15:48.758" v="114"/>
          <ac:picMkLst>
            <pc:docMk/>
            <pc:sldMk cId="2297187783" sldId="551"/>
            <ac:picMk id="3" creationId="{F0058B8D-F9A1-25BE-0A99-DA191EDBA14F}"/>
          </ac:picMkLst>
        </pc:picChg>
        <pc:picChg chg="del">
          <ac:chgData name="Tom Smekens" userId="7c71761e-b165-42e6-82e1-b4146a2e8c36" providerId="ADAL" clId="{A731FF96-4C41-4F37-ACB3-E926654B69C4}" dt="2023-02-14T16:15:48.721" v="111"/>
          <ac:picMkLst>
            <pc:docMk/>
            <pc:sldMk cId="2297187783" sldId="551"/>
            <ac:picMk id="4" creationId="{6805C73D-08CC-44E2-937D-577D994891CE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8.850" v="119"/>
        <pc:sldMkLst>
          <pc:docMk/>
          <pc:sldMk cId="333224520" sldId="552"/>
        </pc:sldMkLst>
        <pc:picChg chg="add mod replST">
          <ac:chgData name="Tom Smekens" userId="7c71761e-b165-42e6-82e1-b4146a2e8c36" providerId="ADAL" clId="{A731FF96-4C41-4F37-ACB3-E926654B69C4}" dt="2023-02-14T16:15:48.850" v="119"/>
          <ac:picMkLst>
            <pc:docMk/>
            <pc:sldMk cId="333224520" sldId="552"/>
            <ac:picMk id="3" creationId="{7F9966AB-3E0D-B684-02E5-3A11881CD4B9}"/>
          </ac:picMkLst>
        </pc:picChg>
        <pc:picChg chg="del">
          <ac:chgData name="Tom Smekens" userId="7c71761e-b165-42e6-82e1-b4146a2e8c36" providerId="ADAL" clId="{A731FF96-4C41-4F37-ACB3-E926654B69C4}" dt="2023-02-14T16:15:48.818" v="116"/>
          <ac:picMkLst>
            <pc:docMk/>
            <pc:sldMk cId="333224520" sldId="552"/>
            <ac:picMk id="4" creationId="{551312BF-AAB9-4D1D-A974-CA78EDC6A6E2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8.931" v="124"/>
        <pc:sldMkLst>
          <pc:docMk/>
          <pc:sldMk cId="698937935" sldId="553"/>
        </pc:sldMkLst>
        <pc:picChg chg="add mod replST">
          <ac:chgData name="Tom Smekens" userId="7c71761e-b165-42e6-82e1-b4146a2e8c36" providerId="ADAL" clId="{A731FF96-4C41-4F37-ACB3-E926654B69C4}" dt="2023-02-14T16:15:48.931" v="124"/>
          <ac:picMkLst>
            <pc:docMk/>
            <pc:sldMk cId="698937935" sldId="553"/>
            <ac:picMk id="3" creationId="{7450D0B9-B5D4-F2C8-22BC-50185869463C}"/>
          </ac:picMkLst>
        </pc:picChg>
        <pc:picChg chg="del">
          <ac:chgData name="Tom Smekens" userId="7c71761e-b165-42e6-82e1-b4146a2e8c36" providerId="ADAL" clId="{A731FF96-4C41-4F37-ACB3-E926654B69C4}" dt="2023-02-14T16:15:48.900" v="121"/>
          <ac:picMkLst>
            <pc:docMk/>
            <pc:sldMk cId="698937935" sldId="553"/>
            <ac:picMk id="4" creationId="{FE133E51-0C2E-4E2D-A189-31E004FB050F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021" v="129"/>
        <pc:sldMkLst>
          <pc:docMk/>
          <pc:sldMk cId="1375471119" sldId="554"/>
        </pc:sldMkLst>
        <pc:picChg chg="add mod replST">
          <ac:chgData name="Tom Smekens" userId="7c71761e-b165-42e6-82e1-b4146a2e8c36" providerId="ADAL" clId="{A731FF96-4C41-4F37-ACB3-E926654B69C4}" dt="2023-02-14T16:15:49.021" v="129"/>
          <ac:picMkLst>
            <pc:docMk/>
            <pc:sldMk cId="1375471119" sldId="554"/>
            <ac:picMk id="3" creationId="{92367DAA-6FF6-DC92-AAB5-25707D2CF2A6}"/>
          </ac:picMkLst>
        </pc:picChg>
        <pc:picChg chg="del">
          <ac:chgData name="Tom Smekens" userId="7c71761e-b165-42e6-82e1-b4146a2e8c36" providerId="ADAL" clId="{A731FF96-4C41-4F37-ACB3-E926654B69C4}" dt="2023-02-14T16:15:48.988" v="126"/>
          <ac:picMkLst>
            <pc:docMk/>
            <pc:sldMk cId="1375471119" sldId="554"/>
            <ac:picMk id="4" creationId="{2F8CB70E-5D9F-47FC-BBD7-7235B66D2E00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080" v="134"/>
        <pc:sldMkLst>
          <pc:docMk/>
          <pc:sldMk cId="2686740287" sldId="555"/>
        </pc:sldMkLst>
        <pc:picChg chg="add mod replST">
          <ac:chgData name="Tom Smekens" userId="7c71761e-b165-42e6-82e1-b4146a2e8c36" providerId="ADAL" clId="{A731FF96-4C41-4F37-ACB3-E926654B69C4}" dt="2023-02-14T16:15:49.080" v="134"/>
          <ac:picMkLst>
            <pc:docMk/>
            <pc:sldMk cId="2686740287" sldId="555"/>
            <ac:picMk id="3" creationId="{60B9FAD8-260F-EDAE-AF06-0D1FBA700556}"/>
          </ac:picMkLst>
        </pc:picChg>
        <pc:picChg chg="del">
          <ac:chgData name="Tom Smekens" userId="7c71761e-b165-42e6-82e1-b4146a2e8c36" providerId="ADAL" clId="{A731FF96-4C41-4F37-ACB3-E926654B69C4}" dt="2023-02-14T16:15:49.060" v="131"/>
          <ac:picMkLst>
            <pc:docMk/>
            <pc:sldMk cId="2686740287" sldId="555"/>
            <ac:picMk id="4" creationId="{67F4D90B-F193-4650-8F31-6AD595E0E196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131" v="139"/>
        <pc:sldMkLst>
          <pc:docMk/>
          <pc:sldMk cId="4234026651" sldId="556"/>
        </pc:sldMkLst>
        <pc:picChg chg="add mod replST">
          <ac:chgData name="Tom Smekens" userId="7c71761e-b165-42e6-82e1-b4146a2e8c36" providerId="ADAL" clId="{A731FF96-4C41-4F37-ACB3-E926654B69C4}" dt="2023-02-14T16:15:49.131" v="139"/>
          <ac:picMkLst>
            <pc:docMk/>
            <pc:sldMk cId="4234026651" sldId="556"/>
            <ac:picMk id="3" creationId="{BD6DF97B-6D6E-FBD1-61E0-03E78F0C8EC6}"/>
          </ac:picMkLst>
        </pc:picChg>
        <pc:picChg chg="del">
          <ac:chgData name="Tom Smekens" userId="7c71761e-b165-42e6-82e1-b4146a2e8c36" providerId="ADAL" clId="{A731FF96-4C41-4F37-ACB3-E926654B69C4}" dt="2023-02-14T16:15:49.113" v="136"/>
          <ac:picMkLst>
            <pc:docMk/>
            <pc:sldMk cId="4234026651" sldId="556"/>
            <ac:picMk id="4" creationId="{BF113F3E-2407-4009-A8BF-E047EF335D43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204" v="144"/>
        <pc:sldMkLst>
          <pc:docMk/>
          <pc:sldMk cId="943316384" sldId="557"/>
        </pc:sldMkLst>
        <pc:picChg chg="del">
          <ac:chgData name="Tom Smekens" userId="7c71761e-b165-42e6-82e1-b4146a2e8c36" providerId="ADAL" clId="{A731FF96-4C41-4F37-ACB3-E926654B69C4}" dt="2023-02-14T16:15:49.175" v="141"/>
          <ac:picMkLst>
            <pc:docMk/>
            <pc:sldMk cId="943316384" sldId="557"/>
            <ac:picMk id="3" creationId="{326F70B8-C359-4691-81CE-D4F29327711C}"/>
          </ac:picMkLst>
        </pc:picChg>
        <pc:picChg chg="add mod replST">
          <ac:chgData name="Tom Smekens" userId="7c71761e-b165-42e6-82e1-b4146a2e8c36" providerId="ADAL" clId="{A731FF96-4C41-4F37-ACB3-E926654B69C4}" dt="2023-02-14T16:15:49.204" v="144"/>
          <ac:picMkLst>
            <pc:docMk/>
            <pc:sldMk cId="943316384" sldId="557"/>
            <ac:picMk id="4" creationId="{B55A64EE-4EEF-82F4-DD7E-E3B1B19FA255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258" v="149"/>
        <pc:sldMkLst>
          <pc:docMk/>
          <pc:sldMk cId="2683472698" sldId="558"/>
        </pc:sldMkLst>
        <pc:picChg chg="del">
          <ac:chgData name="Tom Smekens" userId="7c71761e-b165-42e6-82e1-b4146a2e8c36" providerId="ADAL" clId="{A731FF96-4C41-4F37-ACB3-E926654B69C4}" dt="2023-02-14T16:15:49.240" v="146"/>
          <ac:picMkLst>
            <pc:docMk/>
            <pc:sldMk cId="2683472698" sldId="558"/>
            <ac:picMk id="3" creationId="{21921F50-D32F-4981-AC8D-86512EF0DC8D}"/>
          </ac:picMkLst>
        </pc:picChg>
        <pc:picChg chg="add mod replST">
          <ac:chgData name="Tom Smekens" userId="7c71761e-b165-42e6-82e1-b4146a2e8c36" providerId="ADAL" clId="{A731FF96-4C41-4F37-ACB3-E926654B69C4}" dt="2023-02-14T16:15:49.258" v="149"/>
          <ac:picMkLst>
            <pc:docMk/>
            <pc:sldMk cId="2683472698" sldId="558"/>
            <ac:picMk id="4" creationId="{AD4C7798-1DC8-A890-A5F1-D642F6000BCC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333" v="154"/>
        <pc:sldMkLst>
          <pc:docMk/>
          <pc:sldMk cId="4169595731" sldId="559"/>
        </pc:sldMkLst>
        <pc:picChg chg="del">
          <ac:chgData name="Tom Smekens" userId="7c71761e-b165-42e6-82e1-b4146a2e8c36" providerId="ADAL" clId="{A731FF96-4C41-4F37-ACB3-E926654B69C4}" dt="2023-02-14T16:15:49.297" v="151"/>
          <ac:picMkLst>
            <pc:docMk/>
            <pc:sldMk cId="4169595731" sldId="559"/>
            <ac:picMk id="3" creationId="{3D1820C9-4A97-497A-9C9A-59C080850E28}"/>
          </ac:picMkLst>
        </pc:picChg>
        <pc:picChg chg="add mod replST">
          <ac:chgData name="Tom Smekens" userId="7c71761e-b165-42e6-82e1-b4146a2e8c36" providerId="ADAL" clId="{A731FF96-4C41-4F37-ACB3-E926654B69C4}" dt="2023-02-14T16:15:49.333" v="154"/>
          <ac:picMkLst>
            <pc:docMk/>
            <pc:sldMk cId="4169595731" sldId="559"/>
            <ac:picMk id="4" creationId="{EEB104EB-42BB-09B8-4316-5DCE23B20D3A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9.379" v="159"/>
        <pc:sldMkLst>
          <pc:docMk/>
          <pc:sldMk cId="2560573747" sldId="560"/>
        </pc:sldMkLst>
        <pc:picChg chg="add mod replST">
          <ac:chgData name="Tom Smekens" userId="7c71761e-b165-42e6-82e1-b4146a2e8c36" providerId="ADAL" clId="{A731FF96-4C41-4F37-ACB3-E926654B69C4}" dt="2023-02-14T16:15:49.379" v="159"/>
          <ac:picMkLst>
            <pc:docMk/>
            <pc:sldMk cId="2560573747" sldId="560"/>
            <ac:picMk id="3" creationId="{6D26783D-52CA-9345-21C9-103A1659108E}"/>
          </ac:picMkLst>
        </pc:picChg>
        <pc:picChg chg="del">
          <ac:chgData name="Tom Smekens" userId="7c71761e-b165-42e6-82e1-b4146a2e8c36" providerId="ADAL" clId="{A731FF96-4C41-4F37-ACB3-E926654B69C4}" dt="2023-02-14T16:15:49.365" v="156"/>
          <ac:picMkLst>
            <pc:docMk/>
            <pc:sldMk cId="2560573747" sldId="560"/>
            <ac:picMk id="4" creationId="{75599807-84F8-4A5D-855D-BDC957432616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1.692" v="164"/>
        <pc:sldMkLst>
          <pc:docMk/>
          <pc:sldMk cId="1636381958" sldId="561"/>
        </pc:sldMkLst>
        <pc:picChg chg="add mod replST">
          <ac:chgData name="Tom Smekens" userId="7c71761e-b165-42e6-82e1-b4146a2e8c36" providerId="ADAL" clId="{A731FF96-4C41-4F37-ACB3-E926654B69C4}" dt="2023-02-14T16:15:51.692" v="164"/>
          <ac:picMkLst>
            <pc:docMk/>
            <pc:sldMk cId="1636381958" sldId="561"/>
            <ac:picMk id="3" creationId="{BB1952B3-67BA-D802-13B4-ADD14F27E51E}"/>
          </ac:picMkLst>
        </pc:picChg>
        <pc:picChg chg="del">
          <ac:chgData name="Tom Smekens" userId="7c71761e-b165-42e6-82e1-b4146a2e8c36" providerId="ADAL" clId="{A731FF96-4C41-4F37-ACB3-E926654B69C4}" dt="2023-02-14T16:15:51.663" v="161"/>
          <ac:picMkLst>
            <pc:docMk/>
            <pc:sldMk cId="1636381958" sldId="561"/>
            <ac:picMk id="4" creationId="{C2B3DDE5-B41C-427B-B291-1A1BB232999C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1.741" v="169"/>
        <pc:sldMkLst>
          <pc:docMk/>
          <pc:sldMk cId="2788655053" sldId="562"/>
        </pc:sldMkLst>
        <pc:picChg chg="add mod replST">
          <ac:chgData name="Tom Smekens" userId="7c71761e-b165-42e6-82e1-b4146a2e8c36" providerId="ADAL" clId="{A731FF96-4C41-4F37-ACB3-E926654B69C4}" dt="2023-02-14T16:15:51.741" v="169"/>
          <ac:picMkLst>
            <pc:docMk/>
            <pc:sldMk cId="2788655053" sldId="562"/>
            <ac:picMk id="3" creationId="{DC74F912-98B0-9114-BE80-F4981754FC85}"/>
          </ac:picMkLst>
        </pc:picChg>
        <pc:picChg chg="del">
          <ac:chgData name="Tom Smekens" userId="7c71761e-b165-42e6-82e1-b4146a2e8c36" providerId="ADAL" clId="{A731FF96-4C41-4F37-ACB3-E926654B69C4}" dt="2023-02-14T16:15:51.726" v="166"/>
          <ac:picMkLst>
            <pc:docMk/>
            <pc:sldMk cId="2788655053" sldId="562"/>
            <ac:picMk id="4" creationId="{99E9F747-458E-46D1-977B-6085BBF7BE5F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1.798" v="174"/>
        <pc:sldMkLst>
          <pc:docMk/>
          <pc:sldMk cId="3033953934" sldId="563"/>
        </pc:sldMkLst>
        <pc:picChg chg="add mod replST">
          <ac:chgData name="Tom Smekens" userId="7c71761e-b165-42e6-82e1-b4146a2e8c36" providerId="ADAL" clId="{A731FF96-4C41-4F37-ACB3-E926654B69C4}" dt="2023-02-14T16:15:51.798" v="174"/>
          <ac:picMkLst>
            <pc:docMk/>
            <pc:sldMk cId="3033953934" sldId="563"/>
            <ac:picMk id="3" creationId="{CDB6341F-829F-91CE-4A7A-393597F8B36C}"/>
          </ac:picMkLst>
        </pc:picChg>
        <pc:picChg chg="del">
          <ac:chgData name="Tom Smekens" userId="7c71761e-b165-42e6-82e1-b4146a2e8c36" providerId="ADAL" clId="{A731FF96-4C41-4F37-ACB3-E926654B69C4}" dt="2023-02-14T16:15:51.781" v="171"/>
          <ac:picMkLst>
            <pc:docMk/>
            <pc:sldMk cId="3033953934" sldId="563"/>
            <ac:picMk id="4" creationId="{FFC75EDF-74D5-40DD-BC03-2210CC460D7B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1.850" v="179"/>
        <pc:sldMkLst>
          <pc:docMk/>
          <pc:sldMk cId="852505145" sldId="564"/>
        </pc:sldMkLst>
        <pc:picChg chg="add mod replST">
          <ac:chgData name="Tom Smekens" userId="7c71761e-b165-42e6-82e1-b4146a2e8c36" providerId="ADAL" clId="{A731FF96-4C41-4F37-ACB3-E926654B69C4}" dt="2023-02-14T16:15:51.850" v="179"/>
          <ac:picMkLst>
            <pc:docMk/>
            <pc:sldMk cId="852505145" sldId="564"/>
            <ac:picMk id="3" creationId="{EA8EC5BC-D1A4-B5C1-88FA-CA078A65138A}"/>
          </ac:picMkLst>
        </pc:picChg>
        <pc:picChg chg="del">
          <ac:chgData name="Tom Smekens" userId="7c71761e-b165-42e6-82e1-b4146a2e8c36" providerId="ADAL" clId="{A731FF96-4C41-4F37-ACB3-E926654B69C4}" dt="2023-02-14T16:15:51.831" v="176"/>
          <ac:picMkLst>
            <pc:docMk/>
            <pc:sldMk cId="852505145" sldId="564"/>
            <ac:picMk id="4" creationId="{887F275E-8D54-44C3-A150-50158CC1E87C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1.907" v="184"/>
        <pc:sldMkLst>
          <pc:docMk/>
          <pc:sldMk cId="3209832925" sldId="565"/>
        </pc:sldMkLst>
        <pc:picChg chg="add mod replST">
          <ac:chgData name="Tom Smekens" userId="7c71761e-b165-42e6-82e1-b4146a2e8c36" providerId="ADAL" clId="{A731FF96-4C41-4F37-ACB3-E926654B69C4}" dt="2023-02-14T16:15:51.907" v="184"/>
          <ac:picMkLst>
            <pc:docMk/>
            <pc:sldMk cId="3209832925" sldId="565"/>
            <ac:picMk id="3" creationId="{C354E43D-E16D-30C5-0E34-9E2CFB721A09}"/>
          </ac:picMkLst>
        </pc:picChg>
        <pc:picChg chg="del">
          <ac:chgData name="Tom Smekens" userId="7c71761e-b165-42e6-82e1-b4146a2e8c36" providerId="ADAL" clId="{A731FF96-4C41-4F37-ACB3-E926654B69C4}" dt="2023-02-14T16:15:51.886" v="181"/>
          <ac:picMkLst>
            <pc:docMk/>
            <pc:sldMk cId="3209832925" sldId="565"/>
            <ac:picMk id="4" creationId="{4E374737-67FE-4528-8AFC-474658AC5653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1.963" v="189"/>
        <pc:sldMkLst>
          <pc:docMk/>
          <pc:sldMk cId="546093369" sldId="566"/>
        </pc:sldMkLst>
        <pc:picChg chg="add mod replST">
          <ac:chgData name="Tom Smekens" userId="7c71761e-b165-42e6-82e1-b4146a2e8c36" providerId="ADAL" clId="{A731FF96-4C41-4F37-ACB3-E926654B69C4}" dt="2023-02-14T16:15:51.963" v="189"/>
          <ac:picMkLst>
            <pc:docMk/>
            <pc:sldMk cId="546093369" sldId="566"/>
            <ac:picMk id="3" creationId="{CD152A67-EEC2-9865-D3AD-97326F578DF5}"/>
          </ac:picMkLst>
        </pc:picChg>
        <pc:picChg chg="del">
          <ac:chgData name="Tom Smekens" userId="7c71761e-b165-42e6-82e1-b4146a2e8c36" providerId="ADAL" clId="{A731FF96-4C41-4F37-ACB3-E926654B69C4}" dt="2023-02-14T16:15:51.949" v="186"/>
          <ac:picMkLst>
            <pc:docMk/>
            <pc:sldMk cId="546093369" sldId="566"/>
            <ac:picMk id="4" creationId="{9D69B663-894D-40B9-9158-62C3781399E5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2.017" v="194"/>
        <pc:sldMkLst>
          <pc:docMk/>
          <pc:sldMk cId="2610762740" sldId="567"/>
        </pc:sldMkLst>
        <pc:picChg chg="add mod replST">
          <ac:chgData name="Tom Smekens" userId="7c71761e-b165-42e6-82e1-b4146a2e8c36" providerId="ADAL" clId="{A731FF96-4C41-4F37-ACB3-E926654B69C4}" dt="2023-02-14T16:15:52.017" v="194"/>
          <ac:picMkLst>
            <pc:docMk/>
            <pc:sldMk cId="2610762740" sldId="567"/>
            <ac:picMk id="3" creationId="{53C18DFC-30F0-D7F9-4E03-DF81B16D507D}"/>
          </ac:picMkLst>
        </pc:picChg>
        <pc:picChg chg="del">
          <ac:chgData name="Tom Smekens" userId="7c71761e-b165-42e6-82e1-b4146a2e8c36" providerId="ADAL" clId="{A731FF96-4C41-4F37-ACB3-E926654B69C4}" dt="2023-02-14T16:15:52.002" v="191"/>
          <ac:picMkLst>
            <pc:docMk/>
            <pc:sldMk cId="2610762740" sldId="567"/>
            <ac:picMk id="4" creationId="{5F9E997F-2AC4-4F82-B6D2-6B8CB31C14D0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2.070" v="199"/>
        <pc:sldMkLst>
          <pc:docMk/>
          <pc:sldMk cId="3333390862" sldId="568"/>
        </pc:sldMkLst>
        <pc:picChg chg="add mod replST">
          <ac:chgData name="Tom Smekens" userId="7c71761e-b165-42e6-82e1-b4146a2e8c36" providerId="ADAL" clId="{A731FF96-4C41-4F37-ACB3-E926654B69C4}" dt="2023-02-14T16:15:52.070" v="199"/>
          <ac:picMkLst>
            <pc:docMk/>
            <pc:sldMk cId="3333390862" sldId="568"/>
            <ac:picMk id="3" creationId="{C6E3D292-B2D2-8050-C04C-70008DF20D38}"/>
          </ac:picMkLst>
        </pc:picChg>
        <pc:picChg chg="del">
          <ac:chgData name="Tom Smekens" userId="7c71761e-b165-42e6-82e1-b4146a2e8c36" providerId="ADAL" clId="{A731FF96-4C41-4F37-ACB3-E926654B69C4}" dt="2023-02-14T16:15:52.045" v="196"/>
          <ac:picMkLst>
            <pc:docMk/>
            <pc:sldMk cId="3333390862" sldId="568"/>
            <ac:picMk id="4" creationId="{7AC4B81E-D9B6-4DD5-9787-377A23DC5AB4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2.133" v="204"/>
        <pc:sldMkLst>
          <pc:docMk/>
          <pc:sldMk cId="2592138453" sldId="569"/>
        </pc:sldMkLst>
        <pc:picChg chg="add mod replST">
          <ac:chgData name="Tom Smekens" userId="7c71761e-b165-42e6-82e1-b4146a2e8c36" providerId="ADAL" clId="{A731FF96-4C41-4F37-ACB3-E926654B69C4}" dt="2023-02-14T16:15:52.133" v="204"/>
          <ac:picMkLst>
            <pc:docMk/>
            <pc:sldMk cId="2592138453" sldId="569"/>
            <ac:picMk id="3" creationId="{C610F4DB-1B76-61D2-6B88-197BBB00E182}"/>
          </ac:picMkLst>
        </pc:picChg>
        <pc:picChg chg="del">
          <ac:chgData name="Tom Smekens" userId="7c71761e-b165-42e6-82e1-b4146a2e8c36" providerId="ADAL" clId="{A731FF96-4C41-4F37-ACB3-E926654B69C4}" dt="2023-02-14T16:15:52.113" v="201"/>
          <ac:picMkLst>
            <pc:docMk/>
            <pc:sldMk cId="2592138453" sldId="569"/>
            <ac:picMk id="4" creationId="{176BF861-74BA-4379-A811-1F7CA9325F6A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2.186" v="209"/>
        <pc:sldMkLst>
          <pc:docMk/>
          <pc:sldMk cId="887054323" sldId="570"/>
        </pc:sldMkLst>
        <pc:picChg chg="add mod replST">
          <ac:chgData name="Tom Smekens" userId="7c71761e-b165-42e6-82e1-b4146a2e8c36" providerId="ADAL" clId="{A731FF96-4C41-4F37-ACB3-E926654B69C4}" dt="2023-02-14T16:15:52.186" v="209"/>
          <ac:picMkLst>
            <pc:docMk/>
            <pc:sldMk cId="887054323" sldId="570"/>
            <ac:picMk id="3" creationId="{67F7F126-F080-232B-B31B-1CF1225235E0}"/>
          </ac:picMkLst>
        </pc:picChg>
        <pc:picChg chg="del">
          <ac:chgData name="Tom Smekens" userId="7c71761e-b165-42e6-82e1-b4146a2e8c36" providerId="ADAL" clId="{A731FF96-4C41-4F37-ACB3-E926654B69C4}" dt="2023-02-14T16:15:52.169" v="206"/>
          <ac:picMkLst>
            <pc:docMk/>
            <pc:sldMk cId="887054323" sldId="570"/>
            <ac:picMk id="4" creationId="{0A2EFAD2-2ACF-4355-83F0-9FC36C4615A2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102" v="214"/>
        <pc:sldMkLst>
          <pc:docMk/>
          <pc:sldMk cId="966476935" sldId="571"/>
        </pc:sldMkLst>
        <pc:picChg chg="add mod replST">
          <ac:chgData name="Tom Smekens" userId="7c71761e-b165-42e6-82e1-b4146a2e8c36" providerId="ADAL" clId="{A731FF96-4C41-4F37-ACB3-E926654B69C4}" dt="2023-02-14T16:15:54.102" v="214"/>
          <ac:picMkLst>
            <pc:docMk/>
            <pc:sldMk cId="966476935" sldId="571"/>
            <ac:picMk id="3" creationId="{AD3DEE06-17B4-1D6E-5899-854B64581F4D}"/>
          </ac:picMkLst>
        </pc:picChg>
        <pc:picChg chg="del">
          <ac:chgData name="Tom Smekens" userId="7c71761e-b165-42e6-82e1-b4146a2e8c36" providerId="ADAL" clId="{A731FF96-4C41-4F37-ACB3-E926654B69C4}" dt="2023-02-14T16:15:54.079" v="211"/>
          <ac:picMkLst>
            <pc:docMk/>
            <pc:sldMk cId="966476935" sldId="571"/>
            <ac:picMk id="4" creationId="{BE1EEA89-E288-4038-87B8-CA92182C05C1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152" v="219"/>
        <pc:sldMkLst>
          <pc:docMk/>
          <pc:sldMk cId="2578833532" sldId="572"/>
        </pc:sldMkLst>
        <pc:picChg chg="add mod replST">
          <ac:chgData name="Tom Smekens" userId="7c71761e-b165-42e6-82e1-b4146a2e8c36" providerId="ADAL" clId="{A731FF96-4C41-4F37-ACB3-E926654B69C4}" dt="2023-02-14T16:15:54.152" v="219"/>
          <ac:picMkLst>
            <pc:docMk/>
            <pc:sldMk cId="2578833532" sldId="572"/>
            <ac:picMk id="3" creationId="{4CCDB5C7-BD79-0955-0ED8-3B7A925D7DF6}"/>
          </ac:picMkLst>
        </pc:picChg>
        <pc:picChg chg="del">
          <ac:chgData name="Tom Smekens" userId="7c71761e-b165-42e6-82e1-b4146a2e8c36" providerId="ADAL" clId="{A731FF96-4C41-4F37-ACB3-E926654B69C4}" dt="2023-02-14T16:15:54.135" v="216"/>
          <ac:picMkLst>
            <pc:docMk/>
            <pc:sldMk cId="2578833532" sldId="572"/>
            <ac:picMk id="4" creationId="{26E1EEDF-3E88-443B-A6E7-C73826413F1D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208" v="224"/>
        <pc:sldMkLst>
          <pc:docMk/>
          <pc:sldMk cId="3987140606" sldId="573"/>
        </pc:sldMkLst>
        <pc:picChg chg="add mod replST">
          <ac:chgData name="Tom Smekens" userId="7c71761e-b165-42e6-82e1-b4146a2e8c36" providerId="ADAL" clId="{A731FF96-4C41-4F37-ACB3-E926654B69C4}" dt="2023-02-14T16:15:54.208" v="224"/>
          <ac:picMkLst>
            <pc:docMk/>
            <pc:sldMk cId="3987140606" sldId="573"/>
            <ac:picMk id="3" creationId="{C79CCA23-88BE-0590-0257-70DCC4B85BC4}"/>
          </ac:picMkLst>
        </pc:picChg>
        <pc:picChg chg="del">
          <ac:chgData name="Tom Smekens" userId="7c71761e-b165-42e6-82e1-b4146a2e8c36" providerId="ADAL" clId="{A731FF96-4C41-4F37-ACB3-E926654B69C4}" dt="2023-02-14T16:15:54.192" v="221"/>
          <ac:picMkLst>
            <pc:docMk/>
            <pc:sldMk cId="3987140606" sldId="573"/>
            <ac:picMk id="4" creationId="{A15B87A0-C736-4783-82E6-A109B445A47B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265" v="229"/>
        <pc:sldMkLst>
          <pc:docMk/>
          <pc:sldMk cId="3608405399" sldId="574"/>
        </pc:sldMkLst>
        <pc:picChg chg="add mod replST">
          <ac:chgData name="Tom Smekens" userId="7c71761e-b165-42e6-82e1-b4146a2e8c36" providerId="ADAL" clId="{A731FF96-4C41-4F37-ACB3-E926654B69C4}" dt="2023-02-14T16:15:54.265" v="229"/>
          <ac:picMkLst>
            <pc:docMk/>
            <pc:sldMk cId="3608405399" sldId="574"/>
            <ac:picMk id="3" creationId="{D3BB1FA1-B11E-F6A7-09AD-3125700FE2EA}"/>
          </ac:picMkLst>
        </pc:picChg>
        <pc:picChg chg="del">
          <ac:chgData name="Tom Smekens" userId="7c71761e-b165-42e6-82e1-b4146a2e8c36" providerId="ADAL" clId="{A731FF96-4C41-4F37-ACB3-E926654B69C4}" dt="2023-02-14T16:15:54.248" v="226"/>
          <ac:picMkLst>
            <pc:docMk/>
            <pc:sldMk cId="3608405399" sldId="574"/>
            <ac:picMk id="4" creationId="{7B463DB2-328E-419F-BE45-0569DD895275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317" v="234"/>
        <pc:sldMkLst>
          <pc:docMk/>
          <pc:sldMk cId="2914918446" sldId="575"/>
        </pc:sldMkLst>
        <pc:picChg chg="add mod replST">
          <ac:chgData name="Tom Smekens" userId="7c71761e-b165-42e6-82e1-b4146a2e8c36" providerId="ADAL" clId="{A731FF96-4C41-4F37-ACB3-E926654B69C4}" dt="2023-02-14T16:15:54.317" v="234"/>
          <ac:picMkLst>
            <pc:docMk/>
            <pc:sldMk cId="2914918446" sldId="575"/>
            <ac:picMk id="3" creationId="{AF969561-7B59-B142-22D3-BE677DB86B46}"/>
          </ac:picMkLst>
        </pc:picChg>
        <pc:picChg chg="del">
          <ac:chgData name="Tom Smekens" userId="7c71761e-b165-42e6-82e1-b4146a2e8c36" providerId="ADAL" clId="{A731FF96-4C41-4F37-ACB3-E926654B69C4}" dt="2023-02-14T16:15:54.299" v="231"/>
          <ac:picMkLst>
            <pc:docMk/>
            <pc:sldMk cId="2914918446" sldId="575"/>
            <ac:picMk id="4" creationId="{200B4D74-AD12-4B0B-B40C-692366B02056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370" v="239"/>
        <pc:sldMkLst>
          <pc:docMk/>
          <pc:sldMk cId="3869966523" sldId="576"/>
        </pc:sldMkLst>
        <pc:picChg chg="add mod replST">
          <ac:chgData name="Tom Smekens" userId="7c71761e-b165-42e6-82e1-b4146a2e8c36" providerId="ADAL" clId="{A731FF96-4C41-4F37-ACB3-E926654B69C4}" dt="2023-02-14T16:15:54.370" v="239"/>
          <ac:picMkLst>
            <pc:docMk/>
            <pc:sldMk cId="3869966523" sldId="576"/>
            <ac:picMk id="3" creationId="{57ED6987-8097-FC4E-13D0-A1F831CC7E4E}"/>
          </ac:picMkLst>
        </pc:picChg>
        <pc:picChg chg="del">
          <ac:chgData name="Tom Smekens" userId="7c71761e-b165-42e6-82e1-b4146a2e8c36" providerId="ADAL" clId="{A731FF96-4C41-4F37-ACB3-E926654B69C4}" dt="2023-02-14T16:15:54.345" v="236"/>
          <ac:picMkLst>
            <pc:docMk/>
            <pc:sldMk cId="3869966523" sldId="576"/>
            <ac:picMk id="4" creationId="{CF83C5EC-57EF-47DC-8941-5AE79C31C864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54.416" v="244"/>
        <pc:sldMkLst>
          <pc:docMk/>
          <pc:sldMk cId="2029859209" sldId="577"/>
        </pc:sldMkLst>
        <pc:picChg chg="add mod replST">
          <ac:chgData name="Tom Smekens" userId="7c71761e-b165-42e6-82e1-b4146a2e8c36" providerId="ADAL" clId="{A731FF96-4C41-4F37-ACB3-E926654B69C4}" dt="2023-02-14T16:15:54.416" v="244"/>
          <ac:picMkLst>
            <pc:docMk/>
            <pc:sldMk cId="2029859209" sldId="577"/>
            <ac:picMk id="3" creationId="{CAECE396-8D17-3A48-059D-BCB92F7DA22A}"/>
          </ac:picMkLst>
        </pc:picChg>
        <pc:picChg chg="del">
          <ac:chgData name="Tom Smekens" userId="7c71761e-b165-42e6-82e1-b4146a2e8c36" providerId="ADAL" clId="{A731FF96-4C41-4F37-ACB3-E926654B69C4}" dt="2023-02-14T16:15:54.400" v="241"/>
          <ac:picMkLst>
            <pc:docMk/>
            <pc:sldMk cId="2029859209" sldId="577"/>
            <ac:picMk id="4" creationId="{6BDE9DD6-BB96-4202-B215-31ABF46AC7C4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5.971" v="84"/>
        <pc:sldMkLst>
          <pc:docMk/>
          <pc:sldMk cId="3006270057" sldId="582"/>
        </pc:sldMkLst>
        <pc:picChg chg="add mod replST">
          <ac:chgData name="Tom Smekens" userId="7c71761e-b165-42e6-82e1-b4146a2e8c36" providerId="ADAL" clId="{A731FF96-4C41-4F37-ACB3-E926654B69C4}" dt="2023-02-14T16:15:45.971" v="84"/>
          <ac:picMkLst>
            <pc:docMk/>
            <pc:sldMk cId="3006270057" sldId="582"/>
            <ac:picMk id="3" creationId="{D72CF10A-CFAE-5E32-47F3-34CEF3AF2B5C}"/>
          </ac:picMkLst>
        </pc:picChg>
        <pc:picChg chg="del">
          <ac:chgData name="Tom Smekens" userId="7c71761e-b165-42e6-82e1-b4146a2e8c36" providerId="ADAL" clId="{A731FF96-4C41-4F37-ACB3-E926654B69C4}" dt="2023-02-14T16:15:45.939" v="81"/>
          <ac:picMkLst>
            <pc:docMk/>
            <pc:sldMk cId="3006270057" sldId="582"/>
            <ac:picMk id="4" creationId="{AE978C1E-0B0D-465A-B586-A5F7FA700746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6.061" v="89"/>
        <pc:sldMkLst>
          <pc:docMk/>
          <pc:sldMk cId="1518177445" sldId="583"/>
        </pc:sldMkLst>
        <pc:picChg chg="add mod replST">
          <ac:chgData name="Tom Smekens" userId="7c71761e-b165-42e6-82e1-b4146a2e8c36" providerId="ADAL" clId="{A731FF96-4C41-4F37-ACB3-E926654B69C4}" dt="2023-02-14T16:15:46.061" v="89"/>
          <ac:picMkLst>
            <pc:docMk/>
            <pc:sldMk cId="1518177445" sldId="583"/>
            <ac:picMk id="3" creationId="{4ABAFB64-CC8C-C165-F6C6-32508838E246}"/>
          </ac:picMkLst>
        </pc:picChg>
        <pc:picChg chg="del">
          <ac:chgData name="Tom Smekens" userId="7c71761e-b165-42e6-82e1-b4146a2e8c36" providerId="ADAL" clId="{A731FF96-4C41-4F37-ACB3-E926654B69C4}" dt="2023-02-14T16:15:46.033" v="86"/>
          <ac:picMkLst>
            <pc:docMk/>
            <pc:sldMk cId="1518177445" sldId="583"/>
            <ac:picMk id="4" creationId="{83C3268D-C5CA-4BFD-8735-73F20ED13669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6.119" v="94"/>
        <pc:sldMkLst>
          <pc:docMk/>
          <pc:sldMk cId="467491575" sldId="584"/>
        </pc:sldMkLst>
        <pc:picChg chg="add mod replST">
          <ac:chgData name="Tom Smekens" userId="7c71761e-b165-42e6-82e1-b4146a2e8c36" providerId="ADAL" clId="{A731FF96-4C41-4F37-ACB3-E926654B69C4}" dt="2023-02-14T16:15:46.119" v="94"/>
          <ac:picMkLst>
            <pc:docMk/>
            <pc:sldMk cId="467491575" sldId="584"/>
            <ac:picMk id="3" creationId="{AFDCC85F-BF1F-E539-3487-CE07CF38C863}"/>
          </ac:picMkLst>
        </pc:picChg>
        <pc:picChg chg="del">
          <ac:chgData name="Tom Smekens" userId="7c71761e-b165-42e6-82e1-b4146a2e8c36" providerId="ADAL" clId="{A731FF96-4C41-4F37-ACB3-E926654B69C4}" dt="2023-02-14T16:15:46.095" v="91"/>
          <ac:picMkLst>
            <pc:docMk/>
            <pc:sldMk cId="467491575" sldId="584"/>
            <ac:picMk id="4" creationId="{BDE466BE-3103-478E-9D9F-7B9B327CE7C2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6.183" v="99"/>
        <pc:sldMkLst>
          <pc:docMk/>
          <pc:sldMk cId="3238437137" sldId="585"/>
        </pc:sldMkLst>
        <pc:picChg chg="add mod replST">
          <ac:chgData name="Tom Smekens" userId="7c71761e-b165-42e6-82e1-b4146a2e8c36" providerId="ADAL" clId="{A731FF96-4C41-4F37-ACB3-E926654B69C4}" dt="2023-02-14T16:15:46.183" v="99"/>
          <ac:picMkLst>
            <pc:docMk/>
            <pc:sldMk cId="3238437137" sldId="585"/>
            <ac:picMk id="3" creationId="{E31D0AF0-9DAE-F7F7-7F1C-54B7A5A0FD1F}"/>
          </ac:picMkLst>
        </pc:picChg>
        <pc:picChg chg="del">
          <ac:chgData name="Tom Smekens" userId="7c71761e-b165-42e6-82e1-b4146a2e8c36" providerId="ADAL" clId="{A731FF96-4C41-4F37-ACB3-E926654B69C4}" dt="2023-02-14T16:15:46.163" v="96"/>
          <ac:picMkLst>
            <pc:docMk/>
            <pc:sldMk cId="3238437137" sldId="585"/>
            <ac:picMk id="4" creationId="{F394B2D1-3F4D-4BE7-B37B-677B3A8F59EA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6.240" v="104"/>
        <pc:sldMkLst>
          <pc:docMk/>
          <pc:sldMk cId="2089781145" sldId="586"/>
        </pc:sldMkLst>
        <pc:picChg chg="add mod replST">
          <ac:chgData name="Tom Smekens" userId="7c71761e-b165-42e6-82e1-b4146a2e8c36" providerId="ADAL" clId="{A731FF96-4C41-4F37-ACB3-E926654B69C4}" dt="2023-02-14T16:15:46.240" v="104"/>
          <ac:picMkLst>
            <pc:docMk/>
            <pc:sldMk cId="2089781145" sldId="586"/>
            <ac:picMk id="3" creationId="{92A5E642-A4CB-D23C-042C-9B5B0017A055}"/>
          </ac:picMkLst>
        </pc:picChg>
        <pc:picChg chg="del">
          <ac:chgData name="Tom Smekens" userId="7c71761e-b165-42e6-82e1-b4146a2e8c36" providerId="ADAL" clId="{A731FF96-4C41-4F37-ACB3-E926654B69C4}" dt="2023-02-14T16:15:46.221" v="101"/>
          <ac:picMkLst>
            <pc:docMk/>
            <pc:sldMk cId="2089781145" sldId="586"/>
            <ac:picMk id="4" creationId="{5137202D-7025-4B30-9783-959A396E7B88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6.328" v="109"/>
        <pc:sldMkLst>
          <pc:docMk/>
          <pc:sldMk cId="1303620693" sldId="587"/>
        </pc:sldMkLst>
        <pc:picChg chg="add mod replST">
          <ac:chgData name="Tom Smekens" userId="7c71761e-b165-42e6-82e1-b4146a2e8c36" providerId="ADAL" clId="{A731FF96-4C41-4F37-ACB3-E926654B69C4}" dt="2023-02-14T16:15:46.328" v="109"/>
          <ac:picMkLst>
            <pc:docMk/>
            <pc:sldMk cId="1303620693" sldId="587"/>
            <ac:picMk id="3" creationId="{9CD1B7E7-A295-643C-4A46-0CFDDA18A94B}"/>
          </ac:picMkLst>
        </pc:picChg>
        <pc:picChg chg="del">
          <ac:chgData name="Tom Smekens" userId="7c71761e-b165-42e6-82e1-b4146a2e8c36" providerId="ADAL" clId="{A731FF96-4C41-4F37-ACB3-E926654B69C4}" dt="2023-02-14T16:15:46.299" v="106"/>
          <ac:picMkLst>
            <pc:docMk/>
            <pc:sldMk cId="1303620693" sldId="587"/>
            <ac:picMk id="4" creationId="{204F96ED-DD1F-4127-A215-3D6732D03DF9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299" v="54"/>
        <pc:sldMkLst>
          <pc:docMk/>
          <pc:sldMk cId="3612552620" sldId="588"/>
        </pc:sldMkLst>
        <pc:picChg chg="add mod replST">
          <ac:chgData name="Tom Smekens" userId="7c71761e-b165-42e6-82e1-b4146a2e8c36" providerId="ADAL" clId="{A731FF96-4C41-4F37-ACB3-E926654B69C4}" dt="2023-02-14T16:15:43.299" v="54"/>
          <ac:picMkLst>
            <pc:docMk/>
            <pc:sldMk cId="3612552620" sldId="588"/>
            <ac:picMk id="3" creationId="{9420A37B-F57E-27CB-AADE-C64FA341B921}"/>
          </ac:picMkLst>
        </pc:picChg>
        <pc:picChg chg="del">
          <ac:chgData name="Tom Smekens" userId="7c71761e-b165-42e6-82e1-b4146a2e8c36" providerId="ADAL" clId="{A731FF96-4C41-4F37-ACB3-E926654B69C4}" dt="2023-02-14T16:15:43.287" v="51"/>
          <ac:picMkLst>
            <pc:docMk/>
            <pc:sldMk cId="3612552620" sldId="588"/>
            <ac:picMk id="4" creationId="{E971C2F5-5FF0-4EC9-8A83-83553B0A8861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3.341" v="59"/>
        <pc:sldMkLst>
          <pc:docMk/>
          <pc:sldMk cId="3961102780" sldId="589"/>
        </pc:sldMkLst>
        <pc:picChg chg="add mod replST">
          <ac:chgData name="Tom Smekens" userId="7c71761e-b165-42e6-82e1-b4146a2e8c36" providerId="ADAL" clId="{A731FF96-4C41-4F37-ACB3-E926654B69C4}" dt="2023-02-14T16:15:43.341" v="59"/>
          <ac:picMkLst>
            <pc:docMk/>
            <pc:sldMk cId="3961102780" sldId="589"/>
            <ac:picMk id="3" creationId="{410E7027-A45C-E74D-2F52-DFCE4FC6E228}"/>
          </ac:picMkLst>
        </pc:picChg>
        <pc:picChg chg="del">
          <ac:chgData name="Tom Smekens" userId="7c71761e-b165-42e6-82e1-b4146a2e8c36" providerId="ADAL" clId="{A731FF96-4C41-4F37-ACB3-E926654B69C4}" dt="2023-02-14T16:15:43.328" v="56"/>
          <ac:picMkLst>
            <pc:docMk/>
            <pc:sldMk cId="3961102780" sldId="589"/>
            <ac:picMk id="4" creationId="{6982F869-38AE-4922-BA42-8434270CAB3D}"/>
          </ac:picMkLst>
        </pc:picChg>
      </pc:sldChg>
      <pc:sldChg chg="addSp delSp modSp mod">
        <pc:chgData name="Tom Smekens" userId="7c71761e-b165-42e6-82e1-b4146a2e8c36" providerId="ADAL" clId="{A731FF96-4C41-4F37-ACB3-E926654B69C4}" dt="2023-02-14T16:15:45.754" v="64"/>
        <pc:sldMkLst>
          <pc:docMk/>
          <pc:sldMk cId="696563496" sldId="590"/>
        </pc:sldMkLst>
        <pc:picChg chg="add mod replST">
          <ac:chgData name="Tom Smekens" userId="7c71761e-b165-42e6-82e1-b4146a2e8c36" providerId="ADAL" clId="{A731FF96-4C41-4F37-ACB3-E926654B69C4}" dt="2023-02-14T16:15:45.754" v="64"/>
          <ac:picMkLst>
            <pc:docMk/>
            <pc:sldMk cId="696563496" sldId="590"/>
            <ac:picMk id="3" creationId="{444B3C90-87D2-9F78-F9BB-1B2AF5EB1BBE}"/>
          </ac:picMkLst>
        </pc:picChg>
        <pc:picChg chg="del">
          <ac:chgData name="Tom Smekens" userId="7c71761e-b165-42e6-82e1-b4146a2e8c36" providerId="ADAL" clId="{A731FF96-4C41-4F37-ACB3-E926654B69C4}" dt="2023-02-14T16:15:45.729" v="61"/>
          <ac:picMkLst>
            <pc:docMk/>
            <pc:sldMk cId="696563496" sldId="590"/>
            <ac:picMk id="4" creationId="{7F7B6A84-68FB-41D2-9D9A-6BCF4FC0F261}"/>
          </ac:picMkLst>
        </pc:picChg>
      </pc:sldChg>
    </pc:docChg>
  </pc:docChgLst>
  <pc:docChgLst>
    <pc:chgData name="Lai Jiang" userId="a465ce12-b093-443f-867a-4f996c246b9f" providerId="ADAL" clId="{B2984809-EC37-4CF7-82E8-BA43695EBDDF}"/>
    <pc:docChg chg="custSel addSld delSld modSld sldOrd modSection">
      <pc:chgData name="Lai Jiang" userId="a465ce12-b093-443f-867a-4f996c246b9f" providerId="ADAL" clId="{B2984809-EC37-4CF7-82E8-BA43695EBDDF}" dt="2022-02-14T12:49:35.042" v="83"/>
      <pc:docMkLst>
        <pc:docMk/>
      </pc:docMkLst>
      <pc:sldChg chg="del">
        <pc:chgData name="Lai Jiang" userId="a465ce12-b093-443f-867a-4f996c246b9f" providerId="ADAL" clId="{B2984809-EC37-4CF7-82E8-BA43695EBDDF}" dt="2022-02-14T08:44:20.544" v="20" actId="47"/>
        <pc:sldMkLst>
          <pc:docMk/>
          <pc:sldMk cId="1547532078" sldId="540"/>
        </pc:sldMkLst>
      </pc:sldChg>
      <pc:sldChg chg="del">
        <pc:chgData name="Lai Jiang" userId="a465ce12-b093-443f-867a-4f996c246b9f" providerId="ADAL" clId="{B2984809-EC37-4CF7-82E8-BA43695EBDDF}" dt="2022-02-14T08:44:21.361" v="21" actId="47"/>
        <pc:sldMkLst>
          <pc:docMk/>
          <pc:sldMk cId="690200763" sldId="541"/>
        </pc:sldMkLst>
      </pc:sldChg>
      <pc:sldChg chg="del">
        <pc:chgData name="Lai Jiang" userId="a465ce12-b093-443f-867a-4f996c246b9f" providerId="ADAL" clId="{B2984809-EC37-4CF7-82E8-BA43695EBDDF}" dt="2022-02-14T08:44:22.792" v="22" actId="47"/>
        <pc:sldMkLst>
          <pc:docMk/>
          <pc:sldMk cId="3677600803" sldId="542"/>
        </pc:sldMkLst>
      </pc:sldChg>
      <pc:sldChg chg="del">
        <pc:chgData name="Lai Jiang" userId="a465ce12-b093-443f-867a-4f996c246b9f" providerId="ADAL" clId="{B2984809-EC37-4CF7-82E8-BA43695EBDDF}" dt="2022-02-14T08:44:28.560" v="23" actId="47"/>
        <pc:sldMkLst>
          <pc:docMk/>
          <pc:sldMk cId="429047603" sldId="543"/>
        </pc:sldMkLst>
      </pc:sldChg>
      <pc:sldChg chg="addSp delSp modSp mod">
        <pc:chgData name="Lai Jiang" userId="a465ce12-b093-443f-867a-4f996c246b9f" providerId="ADAL" clId="{B2984809-EC37-4CF7-82E8-BA43695EBDDF}" dt="2022-02-14T09:41:28.301" v="58"/>
        <pc:sldMkLst>
          <pc:docMk/>
          <pc:sldMk cId="943316384" sldId="557"/>
        </pc:sldMkLst>
        <pc:picChg chg="del">
          <ac:chgData name="Lai Jiang" userId="a465ce12-b093-443f-867a-4f996c246b9f" providerId="ADAL" clId="{B2984809-EC37-4CF7-82E8-BA43695EBDDF}" dt="2022-02-14T09:41:28.278" v="55"/>
          <ac:picMkLst>
            <pc:docMk/>
            <pc:sldMk cId="943316384" sldId="557"/>
            <ac:picMk id="3" creationId="{96D518CB-7732-41E1-BD7B-45F9FA5E01E4}"/>
          </ac:picMkLst>
        </pc:picChg>
        <pc:picChg chg="add mod replST">
          <ac:chgData name="Lai Jiang" userId="a465ce12-b093-443f-867a-4f996c246b9f" providerId="ADAL" clId="{B2984809-EC37-4CF7-82E8-BA43695EBDDF}" dt="2022-02-14T09:41:28.301" v="58"/>
          <ac:picMkLst>
            <pc:docMk/>
            <pc:sldMk cId="943316384" sldId="557"/>
            <ac:picMk id="4" creationId="{533EA43A-1999-4D8E-9366-D6F5FDD6A050}"/>
          </ac:picMkLst>
        </pc:picChg>
      </pc:sldChg>
      <pc:sldChg chg="addSp delSp modSp mod">
        <pc:chgData name="Lai Jiang" userId="a465ce12-b093-443f-867a-4f996c246b9f" providerId="ADAL" clId="{B2984809-EC37-4CF7-82E8-BA43695EBDDF}" dt="2022-02-14T09:41:28.331" v="63"/>
        <pc:sldMkLst>
          <pc:docMk/>
          <pc:sldMk cId="2683472698" sldId="558"/>
        </pc:sldMkLst>
        <pc:picChg chg="del">
          <ac:chgData name="Lai Jiang" userId="a465ce12-b093-443f-867a-4f996c246b9f" providerId="ADAL" clId="{B2984809-EC37-4CF7-82E8-BA43695EBDDF}" dt="2022-02-14T09:41:28.322" v="60"/>
          <ac:picMkLst>
            <pc:docMk/>
            <pc:sldMk cId="2683472698" sldId="558"/>
            <ac:picMk id="3" creationId="{A196FBFA-29D8-4A50-A6B5-71B6A01C2ACD}"/>
          </ac:picMkLst>
        </pc:picChg>
        <pc:picChg chg="add mod replST">
          <ac:chgData name="Lai Jiang" userId="a465ce12-b093-443f-867a-4f996c246b9f" providerId="ADAL" clId="{B2984809-EC37-4CF7-82E8-BA43695EBDDF}" dt="2022-02-14T09:41:28.331" v="63"/>
          <ac:picMkLst>
            <pc:docMk/>
            <pc:sldMk cId="2683472698" sldId="558"/>
            <ac:picMk id="4" creationId="{995E20F7-5BEB-4A36-B405-213675E38706}"/>
          </ac:picMkLst>
        </pc:picChg>
      </pc:sldChg>
      <pc:sldChg chg="addSp delSp modSp mod">
        <pc:chgData name="Lai Jiang" userId="a465ce12-b093-443f-867a-4f996c246b9f" providerId="ADAL" clId="{B2984809-EC37-4CF7-82E8-BA43695EBDDF}" dt="2022-02-14T09:41:28.369" v="68"/>
        <pc:sldMkLst>
          <pc:docMk/>
          <pc:sldMk cId="4169595731" sldId="559"/>
        </pc:sldMkLst>
        <pc:picChg chg="del">
          <ac:chgData name="Lai Jiang" userId="a465ce12-b093-443f-867a-4f996c246b9f" providerId="ADAL" clId="{B2984809-EC37-4CF7-82E8-BA43695EBDDF}" dt="2022-02-14T09:41:28.351" v="65"/>
          <ac:picMkLst>
            <pc:docMk/>
            <pc:sldMk cId="4169595731" sldId="559"/>
            <ac:picMk id="3" creationId="{D5B56CB6-24AE-45DB-8F52-BF77DABEBA73}"/>
          </ac:picMkLst>
        </pc:picChg>
        <pc:picChg chg="add mod replST">
          <ac:chgData name="Lai Jiang" userId="a465ce12-b093-443f-867a-4f996c246b9f" providerId="ADAL" clId="{B2984809-EC37-4CF7-82E8-BA43695EBDDF}" dt="2022-02-14T09:41:28.369" v="68"/>
          <ac:picMkLst>
            <pc:docMk/>
            <pc:sldMk cId="4169595731" sldId="559"/>
            <ac:picMk id="4" creationId="{3435EF1F-5B84-4526-BABF-C62457824221}"/>
          </ac:picMkLst>
        </pc:picChg>
      </pc:sldChg>
      <pc:sldChg chg="addSp delSp modSp mod">
        <pc:chgData name="Lai Jiang" userId="a465ce12-b093-443f-867a-4f996c246b9f" providerId="ADAL" clId="{B2984809-EC37-4CF7-82E8-BA43695EBDDF}" dt="2022-02-14T12:49:34.975" v="73"/>
        <pc:sldMkLst>
          <pc:docMk/>
          <pc:sldMk cId="3006270057" sldId="582"/>
        </pc:sldMkLst>
        <pc:picChg chg="del">
          <ac:chgData name="Lai Jiang" userId="a465ce12-b093-443f-867a-4f996c246b9f" providerId="ADAL" clId="{B2984809-EC37-4CF7-82E8-BA43695EBDDF}" dt="2022-02-14T09:09:12.829" v="25"/>
          <ac:picMkLst>
            <pc:docMk/>
            <pc:sldMk cId="3006270057" sldId="582"/>
            <ac:picMk id="3" creationId="{4E27111A-FF22-4DAE-8AEA-1E0BA4742BA5}"/>
          </ac:picMkLst>
        </pc:picChg>
        <pc:picChg chg="add mod replST">
          <ac:chgData name="Lai Jiang" userId="a465ce12-b093-443f-867a-4f996c246b9f" providerId="ADAL" clId="{B2984809-EC37-4CF7-82E8-BA43695EBDDF}" dt="2022-02-14T12:49:34.975" v="73"/>
          <ac:picMkLst>
            <pc:docMk/>
            <pc:sldMk cId="3006270057" sldId="582"/>
            <ac:picMk id="3" creationId="{579BD4F2-3703-420A-9801-A6B955981CAA}"/>
          </ac:picMkLst>
        </pc:picChg>
        <pc:picChg chg="add del mod replST">
          <ac:chgData name="Lai Jiang" userId="a465ce12-b093-443f-867a-4f996c246b9f" providerId="ADAL" clId="{B2984809-EC37-4CF7-82E8-BA43695EBDDF}" dt="2022-02-14T09:09:34.860" v="40"/>
          <ac:picMkLst>
            <pc:docMk/>
            <pc:sldMk cId="3006270057" sldId="582"/>
            <ac:picMk id="5" creationId="{E176A8CF-FFDB-4EEA-91E1-829902A48711}"/>
          </ac:picMkLst>
        </pc:picChg>
        <pc:picChg chg="add del mod replST">
          <ac:chgData name="Lai Jiang" userId="a465ce12-b093-443f-867a-4f996c246b9f" providerId="ADAL" clId="{B2984809-EC37-4CF7-82E8-BA43695EBDDF}" dt="2022-02-14T12:49:34.935" v="70"/>
          <ac:picMkLst>
            <pc:docMk/>
            <pc:sldMk cId="3006270057" sldId="582"/>
            <ac:picMk id="7" creationId="{3FEF4C27-205A-4828-8FF7-EFF3DAFC9EDB}"/>
          </ac:picMkLst>
        </pc:picChg>
      </pc:sldChg>
      <pc:sldChg chg="addSp delSp modSp mod">
        <pc:chgData name="Lai Jiang" userId="a465ce12-b093-443f-867a-4f996c246b9f" providerId="ADAL" clId="{B2984809-EC37-4CF7-82E8-BA43695EBDDF}" dt="2022-02-14T12:49:35.013" v="78"/>
        <pc:sldMkLst>
          <pc:docMk/>
          <pc:sldMk cId="1518177445" sldId="583"/>
        </pc:sldMkLst>
        <pc:picChg chg="del">
          <ac:chgData name="Lai Jiang" userId="a465ce12-b093-443f-867a-4f996c246b9f" providerId="ADAL" clId="{B2984809-EC37-4CF7-82E8-BA43695EBDDF}" dt="2022-02-14T09:09:12.892" v="30"/>
          <ac:picMkLst>
            <pc:docMk/>
            <pc:sldMk cId="1518177445" sldId="583"/>
            <ac:picMk id="3" creationId="{49623549-BDA0-4F47-B19A-67005CC09300}"/>
          </ac:picMkLst>
        </pc:picChg>
        <pc:picChg chg="add mod replST">
          <ac:chgData name="Lai Jiang" userId="a465ce12-b093-443f-867a-4f996c246b9f" providerId="ADAL" clId="{B2984809-EC37-4CF7-82E8-BA43695EBDDF}" dt="2022-02-14T12:49:35.013" v="78"/>
          <ac:picMkLst>
            <pc:docMk/>
            <pc:sldMk cId="1518177445" sldId="583"/>
            <ac:picMk id="3" creationId="{B0BFFE54-40D3-4081-ACD4-B57808D7186F}"/>
          </ac:picMkLst>
        </pc:picChg>
        <pc:picChg chg="add del mod replST">
          <ac:chgData name="Lai Jiang" userId="a465ce12-b093-443f-867a-4f996c246b9f" providerId="ADAL" clId="{B2984809-EC37-4CF7-82E8-BA43695EBDDF}" dt="2022-02-14T09:09:34.916" v="45"/>
          <ac:picMkLst>
            <pc:docMk/>
            <pc:sldMk cId="1518177445" sldId="583"/>
            <ac:picMk id="5" creationId="{E10AD0C3-1249-4548-B4AE-DE5879B97BBC}"/>
          </ac:picMkLst>
        </pc:picChg>
        <pc:picChg chg="add del mod replST">
          <ac:chgData name="Lai Jiang" userId="a465ce12-b093-443f-867a-4f996c246b9f" providerId="ADAL" clId="{B2984809-EC37-4CF7-82E8-BA43695EBDDF}" dt="2022-02-14T12:49:34.999" v="75"/>
          <ac:picMkLst>
            <pc:docMk/>
            <pc:sldMk cId="1518177445" sldId="583"/>
            <ac:picMk id="7" creationId="{9B966312-026F-4736-8EFE-A032B8D253AC}"/>
          </ac:picMkLst>
        </pc:picChg>
      </pc:sldChg>
      <pc:sldChg chg="addSp delSp modSp mod">
        <pc:chgData name="Lai Jiang" userId="a465ce12-b093-443f-867a-4f996c246b9f" providerId="ADAL" clId="{B2984809-EC37-4CF7-82E8-BA43695EBDDF}" dt="2022-02-14T12:49:35.042" v="83"/>
        <pc:sldMkLst>
          <pc:docMk/>
          <pc:sldMk cId="467491575" sldId="584"/>
        </pc:sldMkLst>
        <pc:picChg chg="del">
          <ac:chgData name="Lai Jiang" userId="a465ce12-b093-443f-867a-4f996c246b9f" providerId="ADAL" clId="{B2984809-EC37-4CF7-82E8-BA43695EBDDF}" dt="2022-02-14T09:09:12.932" v="35"/>
          <ac:picMkLst>
            <pc:docMk/>
            <pc:sldMk cId="467491575" sldId="584"/>
            <ac:picMk id="3" creationId="{CF988AE4-68DB-4357-9A83-89BADB0E6278}"/>
          </ac:picMkLst>
        </pc:picChg>
        <pc:picChg chg="add mod replST">
          <ac:chgData name="Lai Jiang" userId="a465ce12-b093-443f-867a-4f996c246b9f" providerId="ADAL" clId="{B2984809-EC37-4CF7-82E8-BA43695EBDDF}" dt="2022-02-14T12:49:35.042" v="83"/>
          <ac:picMkLst>
            <pc:docMk/>
            <pc:sldMk cId="467491575" sldId="584"/>
            <ac:picMk id="3" creationId="{D3D1134E-51FF-4102-807A-D675AD7C793F}"/>
          </ac:picMkLst>
        </pc:picChg>
        <pc:picChg chg="add del mod replST">
          <ac:chgData name="Lai Jiang" userId="a465ce12-b093-443f-867a-4f996c246b9f" providerId="ADAL" clId="{B2984809-EC37-4CF7-82E8-BA43695EBDDF}" dt="2022-02-14T09:09:34.961" v="50"/>
          <ac:picMkLst>
            <pc:docMk/>
            <pc:sldMk cId="467491575" sldId="584"/>
            <ac:picMk id="5" creationId="{E71DE219-0DB2-46A4-BD64-902667C833BA}"/>
          </ac:picMkLst>
        </pc:picChg>
        <pc:picChg chg="add del mod replST">
          <ac:chgData name="Lai Jiang" userId="a465ce12-b093-443f-867a-4f996c246b9f" providerId="ADAL" clId="{B2984809-EC37-4CF7-82E8-BA43695EBDDF}" dt="2022-02-14T12:49:35.035" v="80"/>
          <ac:picMkLst>
            <pc:docMk/>
            <pc:sldMk cId="467491575" sldId="584"/>
            <ac:picMk id="7" creationId="{4ED0C13F-2B37-444E-902B-2359C2537E4B}"/>
          </ac:picMkLst>
        </pc:picChg>
      </pc:sldChg>
      <pc:sldChg chg="addSp modSp add mod ord modNotes">
        <pc:chgData name="Lai Jiang" userId="a465ce12-b093-443f-867a-4f996c246b9f" providerId="ADAL" clId="{B2984809-EC37-4CF7-82E8-BA43695EBDDF}" dt="2022-02-14T08:44:17.534" v="19"/>
        <pc:sldMkLst>
          <pc:docMk/>
          <pc:sldMk cId="3612552620" sldId="588"/>
        </pc:sldMkLst>
        <pc:picChg chg="add mod replST">
          <ac:chgData name="Lai Jiang" userId="a465ce12-b093-443f-867a-4f996c246b9f" providerId="ADAL" clId="{B2984809-EC37-4CF7-82E8-BA43695EBDDF}" dt="2022-02-14T08:44:03.298" v="3"/>
          <ac:picMkLst>
            <pc:docMk/>
            <pc:sldMk cId="3612552620" sldId="588"/>
            <ac:picMk id="3" creationId="{2633B248-A823-4792-B6D6-83957C2C31C9}"/>
          </ac:picMkLst>
        </pc:picChg>
      </pc:sldChg>
      <pc:sldChg chg="addSp modSp add mod ord modNotes">
        <pc:chgData name="Lai Jiang" userId="a465ce12-b093-443f-867a-4f996c246b9f" providerId="ADAL" clId="{B2984809-EC37-4CF7-82E8-BA43695EBDDF}" dt="2022-02-14T08:44:17.534" v="19"/>
        <pc:sldMkLst>
          <pc:docMk/>
          <pc:sldMk cId="3961102780" sldId="589"/>
        </pc:sldMkLst>
        <pc:picChg chg="add mod replST">
          <ac:chgData name="Lai Jiang" userId="a465ce12-b093-443f-867a-4f996c246b9f" providerId="ADAL" clId="{B2984809-EC37-4CF7-82E8-BA43695EBDDF}" dt="2022-02-14T08:44:03.377" v="9"/>
          <ac:picMkLst>
            <pc:docMk/>
            <pc:sldMk cId="3961102780" sldId="589"/>
            <ac:picMk id="3" creationId="{B55B258E-C5EC-49B8-907B-1225164DBDCA}"/>
          </ac:picMkLst>
        </pc:picChg>
      </pc:sldChg>
      <pc:sldChg chg="addSp modSp add mod ord modNotes">
        <pc:chgData name="Lai Jiang" userId="a465ce12-b093-443f-867a-4f996c246b9f" providerId="ADAL" clId="{B2984809-EC37-4CF7-82E8-BA43695EBDDF}" dt="2022-02-14T08:44:17.534" v="19"/>
        <pc:sldMkLst>
          <pc:docMk/>
          <pc:sldMk cId="696563496" sldId="590"/>
        </pc:sldMkLst>
        <pc:picChg chg="add mod replST">
          <ac:chgData name="Lai Jiang" userId="a465ce12-b093-443f-867a-4f996c246b9f" providerId="ADAL" clId="{B2984809-EC37-4CF7-82E8-BA43695EBDDF}" dt="2022-02-14T08:44:03.469" v="15"/>
          <ac:picMkLst>
            <pc:docMk/>
            <pc:sldMk cId="696563496" sldId="590"/>
            <ac:picMk id="3" creationId="{B6A1D2F4-60E9-4D9B-B4C2-798FAFEA8A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4C51C59-A229-431C-BCC4-3EF8CD78B5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t" anchorCtr="0" compatLnSpc="1">
            <a:prstTxWarp prst="textNoShape">
              <a:avLst/>
            </a:prstTxWarp>
          </a:bodyPr>
          <a:lstStyle>
            <a:lvl1pPr defTabSz="893763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BC10538-17E1-4860-BCFC-6744F6BCC2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t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pPr>
              <a:defRPr/>
            </a:pPr>
            <a:fld id="{86CB1A5D-9C40-4A39-BB1C-CD77B6DB5B51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13CFE6E2-D1A7-45DD-9C76-BE585E50441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890838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b" anchorCtr="0" compatLnSpc="1">
            <a:prstTxWarp prst="textNoShape">
              <a:avLst/>
            </a:prstTxWarp>
          </a:bodyPr>
          <a:lstStyle>
            <a:lvl1pPr defTabSz="893763">
              <a:defRPr sz="1200"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A1468462-ADC7-4D9E-A365-DBEED3EC9DE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42450"/>
            <a:ext cx="2890838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b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pPr>
              <a:defRPr/>
            </a:pPr>
            <a:fld id="{D4DC5A72-7A8A-4206-99CA-272B2247D0D0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B00F815-F012-43A1-8C5B-5E7E1FB23E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8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t" anchorCtr="0" compatLnSpc="1">
            <a:prstTxWarp prst="textNoShape">
              <a:avLst/>
            </a:prstTxWarp>
          </a:bodyPr>
          <a:lstStyle>
            <a:lvl1pPr defTabSz="893763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74B827D-F06B-44BD-AB71-DCFDB53570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8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t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pPr>
              <a:defRPr/>
            </a:pPr>
            <a:fld id="{5D772504-C05C-4309-98B8-064949317BA4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1F5FAA3-FD01-4F3E-9396-1CC6097942B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8838" y="747713"/>
            <a:ext cx="4957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86CAA341-2908-48F4-9D67-EA05E806A2D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7413" y="4718050"/>
            <a:ext cx="4894262" cy="44624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Klicken Sie, um die Formate des Vorlagentextes zu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913B346F-65F6-47C5-BB4C-596F0BDFD5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8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b" anchorCtr="0" compatLnSpc="1">
            <a:prstTxWarp prst="textNoShape">
              <a:avLst/>
            </a:prstTxWarp>
          </a:bodyPr>
          <a:lstStyle>
            <a:lvl1pPr defTabSz="893763">
              <a:defRPr sz="1200"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7045E7D4-C1AB-4411-999E-F5A26B269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90838" cy="498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54" tIns="44626" rIns="89254" bIns="44626" numCol="1" anchor="b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pPr>
              <a:defRPr/>
            </a:pPr>
            <a:fld id="{4C446850-D819-4AB6-A764-2629F620F807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Test Question: Who the lady lying under lieutenant Frank Drebin?
https://www.polleverywhere.com/multiple_choice_polls/qa8mVmPWXjkFBF0VdOEeX?display_state=chart&amp;activity_state=opened&amp;state=opened&amp;flow=Default&amp;onscreen=persist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42610-172D-4C0E-98BF-48EC14FDA1C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Question 3
https://www.polleverywhere.com/multiple_choice_polls/Xa5PHkorKFsv1Y58hh1iK?display_state=chart&amp;activity_state=opened&amp;state=opened&amp;flow=Engagement&amp;onscreen=persist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11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67AD2-1378-453E-AC15-A0B46CE23F5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4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Question 3
https://www.polleverywhere.com/multiple_choice_polls/Xa5PHkorKFsv1Y58hh1iK?display_state=chart&amp;activity_state=closed&amp;state=closed&amp;flow=Engagement&amp;onscreen=persist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12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32F6A-059B-4CCE-9276-4F1A8F29914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2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4. Which of the statements below is true?
https://www.polleverywhere.com/multiple_choice_polls/WNU1TT8RaF2ii2ZraZys9?display_state=instructions&amp;activity_state=opened&amp;state=opened&amp;flow=Engagement&amp;onscreen=persist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13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9A431-3900-48CE-B79F-5FD175D05C9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4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4. Which of the statements below is true?
https://www.polleverywhere.com/multiple_choice_polls/WNU1TT8RaF2ii2ZraZys9?display_state=chart&amp;activity_state=opened&amp;state=opened&amp;flow=Engagement&amp;onscreen=persist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14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DC220-DA9D-418D-BF78-6317EA0854E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2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4. Which of the statements below is true?
https://www.polleverywhere.com/multiple_choice_polls/WNU1TT8RaF2ii2ZraZys9?display_state=chart&amp;activity_state=closed&amp;state=closed&amp;flow=Engagement&amp;onscreen=persist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15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48950-82AD-48A4-AEAF-C3AA928DD5A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95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5 . Which of the statements below is correct?
https://www.polleverywhere.com/multiple_choice_polls/pKy5JcFDDqj7aqgiEUp5N?display_state=instructions&amp;activity_state=opened&amp;state=opened&amp;flow=Engagement&amp;onscreen=persist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17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4489A-3229-405A-AD2E-B537A9BD7A7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5 . Which of the statements below is correct?
https://www.polleverywhere.com/multiple_choice_polls/pKy5JcFDDqj7aqgiEUp5N?display_state=chart&amp;activity_state=opened&amp;state=opened&amp;flow=Engagement&amp;onscreen=persist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18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2D9B2-FC9C-49C2-B391-2A518E76D22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16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5 . Which of the statements below is correct?
https://www.polleverywhere.com/multiple_choice_polls/pKy5JcFDDqj7aqgiEUp5N?display_state=chart&amp;activity_state=closed&amp;state=closed&amp;flow=Engagement&amp;onscreen=persist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19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DC4B6-692E-4659-9529-1C917D1EA4E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52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6. Do you see any problem in this article?
https://www.polleverywhere.com/multiple_choice_polls/KbxByP0RLn2M63CY5jWYt?display_state=instructions&amp;activity_state=opened&amp;state=opened&amp;flow=Engagement&amp;onscreen=persist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20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39B46-F745-4DD7-9699-774D56ABD97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74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6. Do you see any problem in this article?
https://www.polleverywhere.com/multiple_choice_polls/KbxByP0RLn2M63CY5jWYt?display_state=chart&amp;activity_state=opened&amp;state=opened&amp;flow=Engagement&amp;onscreen=persist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21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7F344-5A51-4732-9B67-0FF66FB472A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 Which variables are essential in a survival analysis ?
https://www.polleverywhere.com/multiple_choice_polls/hgMGalwuLXwXdLi9ACB3z?display_state=instructions&amp;activity_state=opened&amp;state=opened&amp;flow=Engagement&amp;onscreen=persist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72C5A-ABEC-432C-8DBA-CD19D23A7B9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6. Do you see any problem in this article?
https://www.polleverywhere.com/multiple_choice_polls/KbxByP0RLn2M63CY5jWYt?display_state=chart&amp;activity_state=closed&amp;state=closed&amp;flow=Engagement&amp;onscreen=persist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22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32AFF-C017-4451-A14C-C0AE82ADC3C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5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7. Based on the graph presented, where do you suspect a problem in this analysis?
https://www.polleverywhere.com/multiple_choice_polls/42uUubYK2CYJ1dsMlogLQ?display_state=instructions&amp;activity_state=opened&amp;state=opened&amp;flow=Engagement&amp;onscreen=persist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23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987EA-DBD7-4BFC-A2E0-C7B9591B182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2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7. Based on the graph presented, where do you suspect a problem in this analysis?
https://www.polleverywhere.com/multiple_choice_polls/42uUubYK2CYJ1dsMlogLQ?display_state=chart&amp;activity_state=opened&amp;state=opened&amp;flow=Engagement&amp;onscreen=persist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24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5C494-EF39-4AEB-BC0F-B2B5D7412AC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12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7. Based on the graph presented, where do you suspect a problem in this analysis?
https://www.polleverywhere.com/multiple_choice_polls/42uUubYK2CYJ1dsMlogLQ?display_state=chart&amp;activity_state=closed&amp;state=closed&amp;flow=Engagement&amp;onscreen=persist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25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BB828-FBCB-4BF9-AC48-E056EE8CC44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15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8. What is the median time till event for group 2 (green line) in this analysis?
https://www.polleverywhere.com/multiple_choice_polls/UkWNp6Uj0gns9l54gxWeV?display_state=instructions&amp;activity_state=opened&amp;state=opened&amp;flow=Engagement&amp;onscreen=persist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26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E16D2-46B1-4ACC-9D3C-3904CD37340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24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8. What is the median time till event for group 2 (green line) in this analysis?
https://www.polleverywhere.com/multiple_choice_polls/UkWNp6Uj0gns9l54gxWeV?display_state=chart&amp;activity_state=opened&amp;state=opened&amp;flow=Engagement&amp;onscreen=persist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27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14F31-0ACF-4C49-8EA4-4BD52F290DF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1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8. What is the median time till event for group 2 (green line) in this analysis?
https://www.polleverywhere.com/multiple_choice_polls/UkWNp6Uj0gns9l54gxWeV?display_state=chart&amp;activity_state=closed&amp;state=closed&amp;flow=Engagement&amp;onscreen=persist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28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CCF6E-6A16-4F21-9C74-2956DB1A70D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45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9. What is the probability to be still in remission after 15 months for those in group 1 (blue)?
https://www.polleverywhere.com/multiple_choice_polls/JA44At5hrIoYTrvhsVXxa?display_state=instructions&amp;activity_state=opened&amp;state=opened&amp;flow=Engagement&amp;onscreen=persist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29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C3904-1C1C-44B6-9DA6-A3F7FDC66508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38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9. What is the probability to be still in remission after 15 months for those in group 1 (blue)?
https://www.polleverywhere.com/multiple_choice_polls/JA44At5hrIoYTrvhsVXxa?display_state=chart&amp;activity_state=opened&amp;state=opened&amp;flow=Engagement&amp;onscreen=persist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30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04056-FB18-4258-9C13-06E1FBCB4A2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9. What is the probability to be still in remission after 15 months for those in group 1 (blue)?
https://www.polleverywhere.com/multiple_choice_polls/JA44At5hrIoYTrvhsVXxa?display_state=chart&amp;activity_state=closed&amp;state=closed&amp;flow=Engagement&amp;onscreen=persist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31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43BF9-071B-438C-A47A-D5BFFD01F76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8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 Which variables are essential in a survival analysis ?
https://www.polleverywhere.com/multiple_choice_polls/hgMGalwuLXwXdLi9ACB3z?display_state=chart&amp;activity_state=opened&amp;state=opened&amp;flow=Engagement&amp;onscreen=persist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4D7A6-F7BB-4FD6-BB96-6481748EEDC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43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10. What can you say about the probability of progressing from asymptomatic to clinical visceral leishmaniasis (VL) in this cohort from an endemic village in India?
https://www.polleverywhere.com/multiple_choice_polls/Dnh4SildtboF9OQOwtyiv?display_state=instructions&amp;activity_state=opened&amp;state=opened&amp;flow=Engagement&amp;onscreen=persist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32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D433F-9AB2-4B49-86A6-E0A58D8150F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86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10. What can you say about the probability of progressing from asymptomatic to clinical visceral leishmaniasis (VL) in this cohort from an endemic village in India?
https://www.polleverywhere.com/multiple_choice_polls/Dnh4SildtboF9OQOwtyiv?display_state=chart&amp;activity_state=opened&amp;state=opened&amp;flow=Engagement&amp;onscreen=persist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33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2661D-84E4-4627-9892-9BF171507BE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59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10. What can you say about the probability of progressing from asymptomatic to clinical visceral leishmaniasis (VL) in this cohort from an endemic village in India?
https://www.polleverywhere.com/multiple_choice_polls/Dnh4SildtboF9OQOwtyiv?display_state=chart&amp;activity_state=closed&amp;state=closed&amp;flow=Engagement&amp;onscreen=persist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34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88B5F-6545-4E8B-9D6D-1CACFD8083F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00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11. In a Cox regression:
https://www.polleverywhere.com/multiple_choice_polls/eKmcWtSeYKFUjZroDm6fe?display_state=instructions&amp;activity_state=opened&amp;state=opened&amp;flow=Engagement&amp;onscreen=persist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35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DB2CF-6584-43D8-9278-2777EB06E14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88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11. In a Cox regression:
https://www.polleverywhere.com/multiple_choice_polls/eKmcWtSeYKFUjZroDm6fe?display_state=chart&amp;activity_state=opened&amp;state=opened&amp;flow=Engagement&amp;onscreen=persist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36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8E4E4-A9AE-408A-A277-DAD94CEAADB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23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11. In a Cox regression:
https://www.polleverywhere.com/multiple_choice_polls/eKmcWtSeYKFUjZroDm6fe?display_state=chart&amp;activity_state=closed&amp;state=closed&amp;flow=Engagement&amp;onscreen=persist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37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06E2A-CDA7-42B5-81B6-BFA50F25DFD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48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12. Assuming that treatment A is more effective than treatment B, the hazard ratio will be?
https://www.polleverywhere.com/multiple_choice_polls/q8ZYP1RVa2MSmAsVc73tL?display_state=instructions&amp;activity_state=opened&amp;state=opened&amp;flow=Engagement&amp;onscreen=persist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38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48D0B-38D0-4100-9239-F9203F292B5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6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12. Assuming that treatment A is more effective than treatment B, the hazard ratio will be?
https://www.polleverywhere.com/multiple_choice_polls/q8ZYP1RVa2MSmAsVc73tL?display_state=chart&amp;activity_state=opened&amp;state=opened&amp;flow=Engagement&amp;onscreen=persist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39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4004F-DA6A-4051-ADEB-4BEAB74A791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41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12. Assuming that treatment A is more effective than treatment B, the hazard ratio will be?
https://www.polleverywhere.com/multiple_choice_polls/q8ZYP1RVa2MSmAsVc73tL?display_state=chart&amp;activity_state=closed&amp;state=closed&amp;flow=Engagement&amp;onscreen=persist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40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9D967-C037-4A06-BA70-06B69E28C65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5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 In this cohort study the event variable was dying or failing on ART. How many were censored?
https://www.polleverywhere.com/multiple_choice_polls/rgTb149EZHlG3alzBwjBi?display_state=instructions&amp;activity_state=opened&amp;state=opened&amp;flow=Engagement&amp;onscreen=persist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41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A530D-C098-4E94-A70A-9C92D7CE221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 Which variables are essential in a survival analysis ?
https://www.polleverywhere.com/multiple_choice_polls/hgMGalwuLXwXdLi9ACB3z?display_state=chart&amp;activity_state=closed&amp;state=closed&amp;flow=Engagement&amp;onscreen=persist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E1095-9C5E-4318-B898-DCF39312A35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10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 In this cohort study the event variable was dying or failing on ART. How many were censored?
https://www.polleverywhere.com/multiple_choice_polls/rgTb149EZHlG3alzBwjBi?display_state=chart&amp;activity_state=opened&amp;state=opened&amp;flow=Engagement&amp;onscreen=persist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42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FBDC9-8345-460C-B591-713DAAF23EB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19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 In this cohort study the event variable was dying or failing on ART. How many were censored?
https://www.polleverywhere.com/multiple_choice_polls/rgTb149EZHlG3alzBwjBi?display_state=chart&amp;activity_state=closed&amp;state=closed&amp;flow=Engagement&amp;onscreen=persist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43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094EC-01AF-4625-A44A-37F2B596901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 From the output of this Cox regression model we can conclude:
https://www.polleverywhere.com/multiple_choice_polls/uQiAO0RulaiGyJMBQhiZS?display_state=instructions&amp;activity_state=opened&amp;state=opened&amp;flow=Engagement&amp;onscreen=persist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44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17925-E466-429D-85C1-B558AD26496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1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 From the output of this Cox regression model we can conclude:
https://www.polleverywhere.com/multiple_choice_polls/uQiAO0RulaiGyJMBQhiZS?display_state=chart&amp;activity_state=opened&amp;state=opened&amp;flow=Engagement&amp;onscreen=persist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45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1555-A885-474C-945C-A68483A12B7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10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 From the output of this Cox regression model we can conclude:
https://www.polleverywhere.com/multiple_choice_polls/uQiAO0RulaiGyJMBQhiZS?display_state=chart&amp;activity_state=closed&amp;state=closed&amp;flow=Engagement&amp;onscreen=persist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46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7A77E-3736-4322-B3C3-85E6E866B4E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94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 What is the main potential problem you need to be aware of in a survival analysis in a cohort of HIV positives followed up passively?
https://www.polleverywhere.com/multiple_choice_polls/SsIrrZSgmXWopthlXjdQl?display_state=instructions&amp;activity_state=opened&amp;state=opened&amp;flow=Engagement&amp;onscreen=persist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47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2512E-202B-45F0-A107-6AB13222A13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03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 What is the main potential problem you need to be aware of in a survival analysis in a cohort of HIV positives followed up passively?
https://www.polleverywhere.com/multiple_choice_polls/SsIrrZSgmXWopthlXjdQl?display_state=chart&amp;activity_state=opened&amp;state=opened&amp;flow=Engagement&amp;onscreen=persist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48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28B5-1B71-41C2-ADF5-45B6FA9E435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40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 What is the main potential problem you need to be aware of in a survival analysis in a cohort of HIV positives followed up passively?
https://www.polleverywhere.com/multiple_choice_polls/SsIrrZSgmXWopthlXjdQl?display_state=chart&amp;activity_state=closed&amp;state=closed&amp;flow=Engagement&amp;onscreen=persist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49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AD0F2-33BA-4D5C-B800-7D7702CE7DC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1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2. What can you conclude from the data presented below?
https://www.polleverywhere.com/free_text_polls/wyMqlPHK3vwmuHXp8cYyC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5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D9B14-9DB3-42C9-8926-94EA7D52F4B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1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see picture below
https://www.polleverywhere.com/multiple_choice_polls/zamgxKF4HUR2LB9xrvY8p?display_state=instructions&amp;activity_state=opened&amp;state=opened&amp;flow=Engagement&amp;onscreen=persist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7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0D12A-37AB-4CE5-8FF0-CD5600561C4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74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see picture below
https://www.polleverywhere.com/multiple_choice_polls/zamgxKF4HUR2LB9xrvY8p?display_state=chart&amp;activity_state=opened&amp;state=opened&amp;flow=Engagement&amp;onscreen=persist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8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AB9C0-C0FC-4A30-A748-33015EAAD17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see picture below
https://www.polleverywhere.com/multiple_choice_polls/zamgxKF4HUR2LB9xrvY8p?display_state=chart&amp;activity_state=closed&amp;state=closed&amp;flow=Engagement&amp;onscreen=persist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9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60201-5A05-40B0-B2EF-56825049DB2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9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Question 3
https://www.polleverywhere.com/multiple_choice_polls/Xa5PHkorKFsv1Y58hh1iK?display_state=instructions&amp;activity_state=opened&amp;state=opened&amp;flow=Engagement&amp;onscreen=persist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46850-D819-4AB6-A764-2629F620F807}" type="slidenum">
              <a:rPr lang="fr-FR" altLang="nl-BE" smtClean="0"/>
              <a:pPr>
                <a:defRPr/>
              </a:pPr>
              <a:t>10</a:t>
            </a:fld>
            <a:endParaRPr lang="fr-FR" alt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01180-156A-49EE-B0DC-16A6472448E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1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AF1D34-B2F5-4776-B9AE-B4717AA93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2BAB8-0405-49A8-A97D-D59742F7F862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C63454D-FABB-40C3-BA70-F20CE16FA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239732A-6B51-4C65-AFA4-436E1D991F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C32A9-C94E-4AD6-A8DD-D7D827F4F929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17517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6866B2-C70F-471E-B69A-796649E6FC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8ED83-6CBF-4908-B026-37FF35472FA1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1ED302-638B-4510-A770-43F6907A83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1E6DF5-7894-46DF-B3A8-3935523014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76164-5EF6-4DB0-9BC7-BCD889B3B678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365145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01F205-998D-483F-93EF-FBEB79453A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70C67-11DE-4EE1-BBF1-39CEE421B94C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676405-03ED-4759-A049-8F3B0FFDE4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760D74-3307-44DD-BFB9-E90311B732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559CD-815B-446A-8DBB-3022AA80505C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568695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C378A-666B-4A5A-B393-B415238501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55BD9-C680-4890-80DC-5108B0991C95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3AC8F-9B38-4D83-8664-DAC93E53C1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3163A-4052-4387-9209-5F874EE96E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A9D75-CF40-40E3-AE2D-9534A8C2754E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102872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8E741E-7FAB-4F54-BBC4-3A5EF6FEFA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632B1-AE56-4162-9830-D095E7CD8890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1E253B-D479-4AF8-96F8-2EE9D4261C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A6A03A-9026-44A6-BEAE-1E681100E9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95533-33FD-4900-B822-1833CDAC4210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426532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9C05F6-43D4-408F-9EEE-5373D8EE9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A8711-4DA0-45A7-9503-BE9052A083F4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CC7CCE-846F-4F3D-838E-3A69A968AE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FD37D3-3815-4175-8559-509B589C89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8DA41-CB70-45DB-ABE3-9458622B0886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114732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0DCA99-9DCE-4AC4-9B0C-6C5311056D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7492F-3D66-412C-AE77-BEB2BAF7FA81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EE753E-C5CF-4EC4-AFC1-7F66C4ECD4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A63F85-9EF8-4147-8625-B241F8DD6A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0048E-E185-4BEE-B9B8-A677BB81794F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20758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78E16-B6B6-468F-8B12-B79004C0EC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7AC7F-7444-4D07-BCEE-BA17B84DD9D1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E6965-82B8-4D75-8B53-31A402C0E5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885A67-5D70-498B-B688-7C1BFEF826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C1A5F-25B8-4F5F-A0A9-47726B97431E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36689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3EB07B-4642-49E5-90FA-9A3899DA74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3EDEB-2B25-4870-B82F-D629E07E3D33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BA7EC3F-D461-4F18-8AAF-BDA323932D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8465E93-6D2F-433D-A2F2-EC9E880ABC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DECA9-4599-42D9-84F0-FA546E130833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333376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2279A1C-DC4D-4E36-A71D-695D7BE143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59FDA-1E80-467A-B476-C1607BC12967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207A4D-A43D-441C-8856-7A8E973C97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8350E3-C78F-47CF-8644-AFDEC4D578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40B3F-3292-4FF2-89FD-5E0B9A048FF7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860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AAFE553-39E3-49A3-B996-969B026304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FDEC8-2D8B-478A-ABAD-71CF3A76C17E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60742E8-3E81-4707-AD8E-0E4A32D31D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0D8B5C2-3117-47DE-BB21-731325A19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8A0A8-43A0-4517-BEDF-F9EC65CF00E7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390797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5F94E-F27A-44D6-AFFB-39630D6B9A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55D15-9A77-4C2A-8152-BB712A9226F8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D07A3-3AA6-44FA-880C-A72AB9B54E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9B71D7-CCDC-4BED-859D-AB9515CBD7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7CCD7-41A8-44F4-BA62-F38BE608A753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6070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81244-AFF2-45A8-B48E-595EC25BAD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5D0C1-075E-4790-908E-B6241E75E0B0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C5A6DB-3859-4AA2-AC03-D53FD86F91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42062-2EAD-49FE-ABD7-B2FE4839F9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9DBE3-571A-4D1E-AC58-DBE3EA497DE8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  <p:extLst>
      <p:ext uri="{BB962C8B-B14F-4D97-AF65-F5344CB8AC3E}">
        <p14:creationId xmlns:p14="http://schemas.microsoft.com/office/powerpoint/2010/main" val="277817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88D2CC3-0E36-4A6B-93A6-6086252FD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11DD800-B503-41F3-A9BC-5C6325149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Klicken Sie, um die Formate des Vorlagentextes zu bearbeiten</a:t>
            </a:r>
          </a:p>
          <a:p>
            <a:pPr lvl="1"/>
            <a:r>
              <a:rPr lang="en-GB" altLang="nl-BE"/>
              <a:t>Zweite Ebene</a:t>
            </a:r>
          </a:p>
          <a:p>
            <a:pPr lvl="2"/>
            <a:r>
              <a:rPr lang="en-GB" altLang="nl-BE"/>
              <a:t>Dritte Ebene</a:t>
            </a:r>
          </a:p>
          <a:p>
            <a:pPr lvl="3"/>
            <a:r>
              <a:rPr lang="en-GB" altLang="nl-BE"/>
              <a:t>Vierte Ebene</a:t>
            </a:r>
          </a:p>
          <a:p>
            <a:pPr lvl="4"/>
            <a:r>
              <a:rPr lang="en-GB" altLang="nl-BE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68949DB-CF4E-45D6-BAA3-A4AD1B7D6F9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B36C9CF0-61DF-4A2F-AA1B-275D2E613056}" type="datetime1">
              <a:rPr lang="fr-FR"/>
              <a:pPr>
                <a:defRPr/>
              </a:pPr>
              <a:t>14/02/2023</a:t>
            </a:fld>
            <a:endParaRPr lang="fr-F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543FA27-2ECB-4D0E-98E4-62CC503C03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fr-FR"/>
              <a:t>LINREG_E_TR.ppt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154FE81-9B03-4AE6-B814-6CC2DA2D4F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F1A868A-8B35-4E03-8141-9508E425AD54}" type="slidenum">
              <a:rPr lang="fr-FR" altLang="nl-BE"/>
              <a:pPr>
                <a:defRPr/>
              </a:pPr>
              <a:t>‹#›</a:t>
            </a:fld>
            <a:endParaRPr lang="fr-FR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57166E-8542-5B61-C761-CE2553FDE60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0A37B-F57E-27CB-AADE-C64FA341B92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5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E7027-A45C-E74D-2F52-DFCE4FC6E22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0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B3C90-87D2-9F78-F9BB-1B2AF5EB1BB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88E35-1ED5-B922-043A-3147783F0FA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0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467C9-A849-A26C-4B95-43AF4A56D84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7E5A0-7CA7-8410-8D04-54E5B5907DA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3A85D-9636-4746-AB78-F98B3553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6" y="1435984"/>
            <a:ext cx="7670834" cy="46194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D1BC35-09F3-4606-9037-EEC8999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69776"/>
            <a:ext cx="7772400" cy="1143000"/>
          </a:xfrm>
        </p:spPr>
        <p:txBody>
          <a:bodyPr/>
          <a:lstStyle/>
          <a:p>
            <a:pPr algn="l"/>
            <a:r>
              <a:rPr lang="en-US" sz="3600" b="1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Survival in Academy Award-winning actors and actresses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DCC0A-7CA3-4AD9-9DE9-B95431A1DFDB}"/>
              </a:ext>
            </a:extLst>
          </p:cNvPr>
          <p:cNvSpPr txBox="1"/>
          <p:nvPr/>
        </p:nvSpPr>
        <p:spPr>
          <a:xfrm>
            <a:off x="683568" y="605540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 err="1">
                <a:solidFill>
                  <a:srgbClr val="5B616B"/>
                </a:solidFill>
                <a:latin typeface="BlinkMacSystemFont"/>
              </a:rPr>
              <a:t>Redelmeier</a:t>
            </a:r>
            <a:r>
              <a:rPr lang="nl-BE" altLang="nl-BE" sz="2000" dirty="0">
                <a:solidFill>
                  <a:srgbClr val="5B616B"/>
                </a:solidFill>
                <a:latin typeface="BlinkMacSystemFont"/>
              </a:rPr>
              <a:t> and Singh, Ann Intern </a:t>
            </a:r>
            <a:r>
              <a:rPr lang="nl-BE" altLang="nl-BE" sz="2000" dirty="0" err="1">
                <a:solidFill>
                  <a:srgbClr val="5B616B"/>
                </a:solidFill>
                <a:latin typeface="BlinkMacSystemFont"/>
              </a:rPr>
              <a:t>Med</a:t>
            </a:r>
            <a:r>
              <a:rPr lang="nl-BE" altLang="nl-BE" sz="2000" dirty="0">
                <a:solidFill>
                  <a:srgbClr val="5B616B"/>
                </a:solidFill>
                <a:latin typeface="BlinkMacSystemFont"/>
              </a:rPr>
              <a:t> 2001 May 15;134(10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5B616B"/>
                </a:solidFill>
                <a:effectLst/>
                <a:latin typeface="BlinkMacSystemFont"/>
              </a:rPr>
              <a:t>):955-62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20036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CF10A-CFAE-5E32-47F3-34CEF3AF2B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AFB64-CC8C-C165-F6C6-32508838E24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77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CC85F-BF1F-E539-3487-CE07CF38C86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27A73-9941-EFBA-9358-621ACA47323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7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D0AF0-9DAE-F7F7-7F1C-54B7A5A0FD1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3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5E642-A4CB-D23C-042C-9B5B0017A0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1B7E7-A295-643C-4A46-0CFDDA18A94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58B8D-F9A1-25BE-0A99-DA191EDBA14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7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966AB-3E0D-B684-02E5-3A11881CD4B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0D0B9-B5D4-F2C8-22BC-50185869463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7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67DAA-6FF6-DC92-AAB5-25707D2CF2A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71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9FAD8-260F-EDAE-AF06-0D1FBA70055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0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DF97B-6D6E-FBD1-61E0-03E78F0C8EC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A64EE-4EEF-82F4-DD7E-E3B1B19FA2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1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F1D21-3666-2E9B-8370-4A5A229B1C1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6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C7798-1DC8-A890-A5F1-D642F6000BC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7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104EB-42BB-09B8-4316-5DCE23B20D3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6783D-52CA-9345-21C9-103A1659108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3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952B3-67BA-D802-13B4-ADD14F27E51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1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4F912-98B0-9114-BE80-F4981754FC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55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6341F-829F-91CE-4A7A-393597F8B36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53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EC5BC-D1A4-B5C1-88FA-CA078A65138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05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4E43D-E16D-30C5-0E34-9E2CFB721A0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2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52A67-EEC2-9865-D3AD-97326F578DF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3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18DFC-30F0-D7F9-4E03-DF81B16D507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6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2BBE3-D9A7-29C1-AF85-4F5BEF28F8A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37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3D292-B2D2-8050-C04C-70008DF20D3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0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0F4DB-1B76-61D2-6B88-197BBB00E18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3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7F126-F080-232B-B31B-1CF1225235E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54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DEE06-17B4-1D6E-5899-854B64581F4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76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DB5C7-BD79-0955-0ED8-3B7A925D7D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3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CCA23-88BE-0590-0257-70DCC4B85BC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40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B1FA1-B11E-F6A7-09AD-3125700FE2E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05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69561-7B59-B142-22D3-BE677DB86B4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8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D6987-8097-FC4E-13D0-A1F831CC7E4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66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CE396-8D17-3A48-059D-BCB92F7DA2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B2567C-ABAF-CA0C-96E4-23040359654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6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PQuestion">
            <a:extLst>
              <a:ext uri="{FF2B5EF4-FFF2-40B4-BE49-F238E27FC236}">
                <a16:creationId xmlns:a16="http://schemas.microsoft.com/office/drawing/2014/main" id="{8DAB475C-7E30-4E8C-A1C5-5B3D5EBEA9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981075"/>
            <a:ext cx="8208963" cy="1143000"/>
          </a:xfrm>
        </p:spPr>
        <p:txBody>
          <a:bodyPr/>
          <a:lstStyle/>
          <a:p>
            <a:pPr algn="l"/>
            <a:r>
              <a:rPr lang="fr-FR" altLang="nl-BE" sz="2400" b="1" dirty="0">
                <a:solidFill>
                  <a:schemeClr val="tx1"/>
                </a:solidFill>
              </a:rPr>
              <a:t>Question 2</a:t>
            </a:r>
            <a:r>
              <a:rPr lang="fr-FR" altLang="nl-BE" sz="2400" dirty="0">
                <a:solidFill>
                  <a:schemeClr val="tx1"/>
                </a:solidFill>
              </a:rPr>
              <a:t>. </a:t>
            </a:r>
            <a:br>
              <a:rPr lang="fr-FR" altLang="nl-BE" sz="2400" dirty="0">
                <a:solidFill>
                  <a:schemeClr val="tx1"/>
                </a:solidFill>
              </a:rPr>
            </a:br>
            <a:r>
              <a:rPr lang="en-GB" altLang="nl-BE" sz="2400" dirty="0">
                <a:solidFill>
                  <a:schemeClr val="tx1"/>
                </a:solidFill>
              </a:rPr>
              <a:t>The graph shows the hazard of experiencing </a:t>
            </a:r>
            <a:r>
              <a:rPr lang="en-US" altLang="nl-BE" sz="2400" dirty="0">
                <a:solidFill>
                  <a:schemeClr val="tx1"/>
                </a:solidFill>
              </a:rPr>
              <a:t>any serious AIDS-related event, serious non–AIDS-related event, or death from any cause, among asymptomatic HIV positives started on ART with a CD4+ count of more (red) than 500 cells per mm</a:t>
            </a:r>
            <a:r>
              <a:rPr lang="en-US" altLang="nl-BE" sz="2400" baseline="30000" dirty="0">
                <a:solidFill>
                  <a:schemeClr val="tx1"/>
                </a:solidFill>
              </a:rPr>
              <a:t>3</a:t>
            </a:r>
            <a:r>
              <a:rPr lang="en-US" altLang="nl-BE" sz="2400" dirty="0">
                <a:solidFill>
                  <a:schemeClr val="tx1"/>
                </a:solidFill>
              </a:rPr>
              <a:t> or after the CD4+ count decreased to 350 cells per mm</a:t>
            </a:r>
            <a:r>
              <a:rPr lang="en-US" altLang="nl-BE" sz="2400" baseline="30000" dirty="0">
                <a:solidFill>
                  <a:schemeClr val="tx1"/>
                </a:solidFill>
              </a:rPr>
              <a:t>3 </a:t>
            </a:r>
            <a:r>
              <a:rPr lang="en-US" altLang="nl-BE" sz="2400" dirty="0">
                <a:solidFill>
                  <a:schemeClr val="tx1"/>
                </a:solidFill>
              </a:rPr>
              <a:t>(blue).</a:t>
            </a:r>
            <a:br>
              <a:rPr lang="en-GB" altLang="nl-BE" sz="4000" dirty="0">
                <a:solidFill>
                  <a:schemeClr val="tx1"/>
                </a:solidFill>
              </a:rPr>
            </a:br>
            <a:endParaRPr lang="en-GB" altLang="nl-BE" sz="4000" dirty="0">
              <a:solidFill>
                <a:schemeClr val="tx1"/>
              </a:solidFill>
            </a:endParaRPr>
          </a:p>
        </p:txBody>
      </p:sp>
      <p:sp>
        <p:nvSpPr>
          <p:cNvPr id="8195" name="TPAnswers">
            <a:extLst>
              <a:ext uri="{FF2B5EF4-FFF2-40B4-BE49-F238E27FC236}">
                <a16:creationId xmlns:a16="http://schemas.microsoft.com/office/drawing/2014/main" id="{CFC212FA-4BC3-4F91-895D-E6D108751C74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3644900"/>
            <a:ext cx="7772400" cy="4114800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GB" altLang="nl-BE" sz="2000" dirty="0"/>
              <a:t>Deferred initiation of ART increases time till first event</a:t>
            </a:r>
          </a:p>
          <a:p>
            <a:pPr marL="609600" indent="-609600">
              <a:buFontTx/>
              <a:buAutoNum type="arabicPeriod"/>
            </a:pPr>
            <a:r>
              <a:rPr lang="en-GB" altLang="nl-BE" sz="2000" dirty="0"/>
              <a:t>Deferred initiation of ART decreases time till first event</a:t>
            </a:r>
          </a:p>
          <a:p>
            <a:pPr marL="609600" indent="-609600">
              <a:buFontTx/>
              <a:buAutoNum type="arabicPeriod"/>
            </a:pPr>
            <a:r>
              <a:rPr lang="en-GB" altLang="nl-BE" sz="2000" dirty="0"/>
              <a:t>Deferred initiation of ART is unrelated to time till first event</a:t>
            </a:r>
          </a:p>
          <a:p>
            <a:pPr marL="609600" indent="-609600">
              <a:buFontTx/>
              <a:buAutoNum type="arabicPeriod"/>
            </a:pPr>
            <a:r>
              <a:rPr lang="en-GB" altLang="nl-BE" sz="2000" dirty="0"/>
              <a:t>The difference in time to first event between the two groups is non-significant</a:t>
            </a:r>
          </a:p>
          <a:p>
            <a:pPr marL="609600" indent="-609600">
              <a:buFontTx/>
              <a:buAutoNum type="arabicPeriod"/>
            </a:pPr>
            <a:endParaRPr lang="en-GB" altLang="nl-BE" sz="2400" dirty="0"/>
          </a:p>
          <a:p>
            <a:pPr marL="609600" indent="-609600">
              <a:buFontTx/>
              <a:buAutoNum type="arabicPeriod"/>
            </a:pPr>
            <a:endParaRPr lang="en-GB" altLang="nl-BE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8F039-9BDC-4425-0827-2DD9E2A4140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FD8D6-C83A-B3D7-9D79-D50AAA6F897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2E65D-3789-3CE2-5DC9-371E8BC2F32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1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COLORS" val="0"/>
  <p:tag name="MULTIRESPDIVISOR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1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2830136"/>
  <p:tag name="USESCHEMECOLORS" val="True"/>
  <p:tag name="GRIDROTATIONINTERVAL" val="2"/>
  <p:tag name="POLLINGCYCLE" val="2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RESETCHARTS" val="Tru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CHARTLABELS" val="1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INCLUDENONRESPONDERS" val="False"/>
  <p:tag name="SAVECSVWITHSESSION" val="True"/>
  <p:tag name="DISPLAYNAME" val="True"/>
  <p:tag name="PRRESPONSE7" val="4"/>
  <p:tag name="GRIDFONTSIZE" val="12"/>
  <p:tag name="STDCHART" val="1"/>
  <p:tag name="RESPTABLESTYLE" val="-1"/>
  <p:tag name="CUSTOMCELLBACKCOLOR1" val="-657956"/>
  <p:tag name="PRRESPONSE4" val="7"/>
  <p:tag name="ADVANCEDSETTINGSVIEW" val="True"/>
  <p:tag name="DELIMITERS" val="3.1"/>
  <p:tag name="LUIDIAENABLED" val="False"/>
  <p:tag name="EXPANDSHOWBAR" val="True"/>
  <p:tag name="TPFULLVERSION" val="4.3.2.11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c0ea01d-2577-4a3c-8ee6-3e2fc5d75c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08d2d4f-3b7a-40ff-986d-55c6e75922f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3330288-91f5-46ef-bc18-47293ff4d4e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08c366b-0cb7-4b7d-a702-9aa0eab1e66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b3b68e3-fcbd-4328-b5ad-21b1b5bab3a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6906bad-c568-4a4f-a8da-bb2919bfeef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d2382ea-0d6c-41d6-b666-dd950d4cf64b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a0b4fae-e7e2-4155-93ea-1cc5992141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6fc10c7-4d2f-468d-8254-b78781fd19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d3b4c6b-fedd-4ba8-9365-4fc6bd344d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8a11969-45fd-4d56-9edc-ea3a939ff6b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84e3241-0f84-4b4a-a1ec-a96debe738b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0981d66-9c04-4d15-be36-18b447f41e0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b4ad5a0-4504-4e16-b801-21b3fb46a77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a3b3208-bd80-4321-bd2c-f5545b80d70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3fb8572-f9da-4c9a-acf5-fa3576a6ef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1eee20c-5784-4413-8796-0987f613fdd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a1946ac-f85f-4cfb-aff8-72e27147e6e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961959b-0f27-4676-a858-6fdc86b1e6b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73be9fe-765b-4f29-a9ed-c86550fbeda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65e8ff4-9e4c-4250-b1ca-47d0c0d649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c6d56ed-3fe9-4857-ae9e-3e294940929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8761ea6-a7e9-412a-93c0-47d4d92416c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aee4862-ece4-4edb-afcc-f9363f51175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e6691a0-a350-433f-acea-608d2be2ccf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6aa64a2-011d-411f-b494-5dc94c12185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6afda8e-910e-4b26-95ed-138b17ca4c5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080bcf2-9222-458f-8267-a8fae68202c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db3c68a-ea83-4a09-97df-3d99923a98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6659aab-b1ea-4ac3-ade7-022a24cbc3bb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403f362-6077-4cff-bff5-43ec1fede34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9a49335-a620-4edb-a526-5913b7969ac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3b3c09f-9f2a-419c-a4c6-2399c426ff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b455ad1-4d5b-4e14-bdb2-e62f906b542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d815530-bc3a-41ce-a08e-54ead7fcebb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07a3339-a746-4b0a-9091-d344c7c16c9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0270b46-9fa5-4441-8dce-b36247d5a28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b2517ab-ffcd-4cd6-9cf6-c20a0dd77df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35d6735-21f8-4eb8-af7e-47686339d16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7b7d84b-504f-449c-b53a-6b30b0738f3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ca41a3a-4914-44bb-9354-1cd83a8dc19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708b2eb-adbb-423e-8b6f-c274397bcb5f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fdf9bd0-822e-4464-8a60-bafded7432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26fc5df-5e18-4c50-b3a2-9290e808363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1fda9e8-025e-405e-ad88-e9526b9e1d4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f7d5e3d-aacd-4707-98ad-10e104ec1a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  <p:tag name="SLIDEGUID" val="F8563E92C56F4E2890684ABE32C17118"/>
  <p:tag name="SLIDEID" val="F8563E92C56F4E2890684ABE32C17118"/>
  <p:tag name="SLIDEORDER" val="1"/>
  <p:tag name="SLIDETYPE" val="Q"/>
  <p:tag name="DEMOGRAPHIC" val="False"/>
  <p:tag name="SPEEDSCORING" val="False"/>
  <p:tag name="CORRECTPOINTVALUE" val="1"/>
  <p:tag name="INCORRECTPOINTVALUE" val="0"/>
  <p:tag name="ZEROBASED" val="False"/>
  <p:tag name="VALUEFORMAT" val="0%"/>
  <p:tag name="ANSWERSALIAS" val="24.9 km/l|smicln|207.3 km/l|smicln|6.5 km/l|smicln|10 km/l"/>
  <p:tag name="QUESTIONALIAS" val="Question 2.  How many km a car can drive per liter of fuel depends on the quality of fuel (in octane) and on the weight of the car (in kg): Y = 6,3 + 0,2 fuel quality + (- 0.001) weight  How many km a car with a weight of 1000 kg can drive on 1 liter of 98 octane fuel? "/>
  <p:tag name="COUNTDOWNSECONDS" val="60"/>
  <p:tag name="VALUES" val="Correct|smicln|Incorrect|smicln|Incorrect|smicln|Incorrect"/>
  <p:tag name="COUNTDOWNHEIGHT" val="80"/>
  <p:tag name="COUNTDOWNWIDTH" val="100"/>
  <p:tag name="TOTALRESPONSES" val="12"/>
  <p:tag name="RESPONSECOUNT" val="12"/>
  <p:tag name="SLICED" val="False"/>
  <p:tag name="RESPONSES" val="-;1;3;1;3;-;-;-;4;-;-;-;-;1;1;-;-;-;-;-;-;3;3;-;-;3;1;1;"/>
  <p:tag name="CHARTSTRINGSTD" val="6 0 5 1"/>
  <p:tag name="CHARTSTRINGREV" val="1 5 0 6"/>
  <p:tag name="CHARTSTRINGSTDPER" val="0.5 0 0.416666666666667 0.0833333333333333"/>
  <p:tag name="CHARTSTRINGREVPER" val="0.0833333333333333 0.416666666666667 0 0.5"/>
  <p:tag name="RESTORECOUNTDOWNTIMER" val="False"/>
  <p:tag name="RESPONSESGATHERED" val="False"/>
  <p:tag name="ANONYMOUSTEMP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TEXTLENGTH" val="40"/>
  <p:tag name="FONTSIZE" val="32"/>
  <p:tag name="BULLETTYPE" val="ppBulletArabicPeriod"/>
  <p:tag name="ANSWERTEXT" val="24.9 km/l&#10;207.3 km/l&#10;6.5 km/l&#10;10 km/l"/>
  <p:tag name="OLDNUMANSWERS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3bc3b4c-3532-4568-8d6a-d680f50ad553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25197</TotalTime>
  <Words>4236</Words>
  <Application>Microsoft Office PowerPoint</Application>
  <PresentationFormat>On-screen Show (4:3)</PresentationFormat>
  <Paragraphs>101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BlinkMacSystemFont</vt:lpstr>
      <vt:lpstr>Merriweather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2.  The graph shows the hazard of experiencing any serious AIDS-related event, serious non–AIDS-related event, or death from any cause, among asymptomatic HIV positives started on ART with a CD4+ count of more (red) than 500 cells per mm3 or after the CD4+ count decreased to 350 cells per mm3 (blue).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Survival in Academy Award-winning actors and actresses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I.T.G.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Régression linéaire</dc:title>
  <dc:creator>M. Borchert</dc:creator>
  <cp:lastModifiedBy>Tom Smekens</cp:lastModifiedBy>
  <cp:revision>1286</cp:revision>
  <cp:lastPrinted>2004-01-21T14:42:37Z</cp:lastPrinted>
  <dcterms:created xsi:type="dcterms:W3CDTF">1999-01-29T16:48:20Z</dcterms:created>
  <dcterms:modified xsi:type="dcterms:W3CDTF">2023-02-14T16:15:56Z</dcterms:modified>
</cp:coreProperties>
</file>